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05" r:id="rId4"/>
  </p:sldMasterIdLst>
  <p:notesMasterIdLst>
    <p:notesMasterId r:id="rId23"/>
  </p:notesMasterIdLst>
  <p:handoutMasterIdLst>
    <p:handoutMasterId r:id="rId24"/>
  </p:handoutMasterIdLst>
  <p:sldIdLst>
    <p:sldId id="369" r:id="rId5"/>
    <p:sldId id="367" r:id="rId6"/>
    <p:sldId id="372" r:id="rId7"/>
    <p:sldId id="373" r:id="rId8"/>
    <p:sldId id="374" r:id="rId9"/>
    <p:sldId id="375" r:id="rId10"/>
    <p:sldId id="376" r:id="rId11"/>
    <p:sldId id="377" r:id="rId12"/>
    <p:sldId id="378" r:id="rId13"/>
    <p:sldId id="379" r:id="rId14"/>
    <p:sldId id="380" r:id="rId15"/>
    <p:sldId id="381" r:id="rId16"/>
    <p:sldId id="382" r:id="rId17"/>
    <p:sldId id="383" r:id="rId18"/>
    <p:sldId id="384" r:id="rId19"/>
    <p:sldId id="385" r:id="rId20"/>
    <p:sldId id="386" r:id="rId21"/>
    <p:sldId id="364" r:id="rId2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6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7492"/>
    <a:srgbClr val="192745"/>
    <a:srgbClr val="243863"/>
    <a:srgbClr val="741D38"/>
    <a:srgbClr val="FFFFFF"/>
    <a:srgbClr val="FFFF99"/>
    <a:srgbClr val="173B40"/>
    <a:srgbClr val="A7AFC1"/>
    <a:srgbClr val="3A0005"/>
    <a:srgbClr val="345C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08" autoAdjust="0"/>
    <p:restoredTop sz="94710" autoAdjust="0"/>
  </p:normalViewPr>
  <p:slideViewPr>
    <p:cSldViewPr snapToGrid="0" snapToObjects="1">
      <p:cViewPr varScale="1">
        <p:scale>
          <a:sx n="111" d="100"/>
          <a:sy n="111" d="100"/>
        </p:scale>
        <p:origin x="480" y="60"/>
      </p:cViewPr>
      <p:guideLst>
        <p:guide orient="horz" pos="2208"/>
        <p:guide pos="2640"/>
      </p:guideLst>
    </p:cSldViewPr>
  </p:slideViewPr>
  <p:notesTextViewPr>
    <p:cViewPr>
      <p:scale>
        <a:sx n="3" d="2"/>
        <a:sy n="3" d="2"/>
      </p:scale>
      <p:origin x="0" y="0"/>
    </p:cViewPr>
  </p:notesTextViewPr>
  <p:sorterViewPr>
    <p:cViewPr>
      <p:scale>
        <a:sx n="75" d="100"/>
        <a:sy n="75" d="100"/>
      </p:scale>
      <p:origin x="0" y="0"/>
    </p:cViewPr>
  </p:sorterViewPr>
  <p:notesViewPr>
    <p:cSldViewPr snapToGrid="0" snapToObjects="1" showGuides="1">
      <p:cViewPr varScale="1">
        <p:scale>
          <a:sx n="79" d="100"/>
          <a:sy n="79" d="100"/>
        </p:scale>
        <p:origin x="3468"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3CE6EA4-3763-423C-857F-38EF304559E8}"/>
              </a:ext>
            </a:extLst>
          </p:cNvPr>
          <p:cNvSpPr>
            <a:spLocks noGrp="1"/>
          </p:cNvSpPr>
          <p:nvPr>
            <p:ph type="ftr" sz="quarter" idx="2"/>
          </p:nvPr>
        </p:nvSpPr>
        <p:spPr>
          <a:xfrm>
            <a:off x="494270" y="9119474"/>
            <a:ext cx="3929448" cy="481726"/>
          </a:xfrm>
          <a:prstGeom prst="rect">
            <a:avLst/>
          </a:prstGeom>
        </p:spPr>
        <p:txBody>
          <a:bodyPr vert="horz" lIns="96661" tIns="48331" rIns="96661" bIns="48331" rtlCol="0" anchor="b"/>
          <a:lstStyle>
            <a:lvl1pPr algn="l">
              <a:defRPr sz="1300"/>
            </a:lvl1pPr>
          </a:lstStyle>
          <a:p>
            <a:r>
              <a:rPr lang="en-US" sz="1000" dirty="0">
                <a:latin typeface="Calibri" panose="020F0502020204030204" pitchFamily="34" charset="0"/>
                <a:ea typeface="Tahoma" panose="020B0604030504040204" pitchFamily="34" charset="0"/>
              </a:rPr>
              <a:t>© 2022 Snell &amp; Wilmer L.L.P. All rights reserved.</a:t>
            </a:r>
          </a:p>
          <a:p>
            <a:endParaRPr lang="en-US" dirty="0">
              <a:latin typeface="Calibri" panose="020F0502020204030204" pitchFamily="34" charset="0"/>
            </a:endParaRPr>
          </a:p>
        </p:txBody>
      </p:sp>
    </p:spTree>
    <p:extLst>
      <p:ext uri="{BB962C8B-B14F-4D97-AF65-F5344CB8AC3E}">
        <p14:creationId xmlns:p14="http://schemas.microsoft.com/office/powerpoint/2010/main" val="269279551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Footer Placeholder 3">
            <a:extLst>
              <a:ext uri="{FF2B5EF4-FFF2-40B4-BE49-F238E27FC236}">
                <a16:creationId xmlns:a16="http://schemas.microsoft.com/office/drawing/2014/main" id="{96C21B64-2033-4CC5-96D5-3C300201B933}"/>
              </a:ext>
            </a:extLst>
          </p:cNvPr>
          <p:cNvSpPr txBox="1">
            <a:spLocks/>
          </p:cNvSpPr>
          <p:nvPr/>
        </p:nvSpPr>
        <p:spPr>
          <a:xfrm>
            <a:off x="494270" y="9119474"/>
            <a:ext cx="3929448" cy="481726"/>
          </a:xfrm>
          <a:prstGeom prst="rect">
            <a:avLst/>
          </a:prstGeom>
        </p:spPr>
        <p:txBody>
          <a:bodyPr vert="horz" lIns="96661" tIns="48331" rIns="96661" bIns="48331" rtlCol="0" anchor="b"/>
          <a:lstStyle>
            <a:defPPr>
              <a:defRPr lang="en-US"/>
            </a:defPPr>
            <a:lvl1pPr marL="0" algn="l" defTabSz="914400" rtl="0" eaLnBrk="1" latinLnBrk="0" hangingPunct="1">
              <a:defRPr sz="13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b="0" i="0" dirty="0">
                <a:latin typeface="Calibri" panose="020F0502020204030204" pitchFamily="34" charset="0"/>
                <a:ea typeface="Tahoma" panose="020B0604030504040204" pitchFamily="34" charset="0"/>
              </a:rPr>
              <a:t>© 2022 Snell &amp; Wilmer L.L.P. All rights reserved.</a:t>
            </a:r>
          </a:p>
          <a:p>
            <a:endParaRPr lang="en-US" b="0" i="0" dirty="0">
              <a:latin typeface="Calibri" panose="020F0502020204030204" pitchFamily="34" charset="0"/>
            </a:endParaRPr>
          </a:p>
        </p:txBody>
      </p:sp>
    </p:spTree>
    <p:extLst>
      <p:ext uri="{BB962C8B-B14F-4D97-AF65-F5344CB8AC3E}">
        <p14:creationId xmlns:p14="http://schemas.microsoft.com/office/powerpoint/2010/main" val="92685231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4B09A-9621-A5EC-8A13-177BEB70CA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2778C8-472E-1FD4-66C6-533D4A91D552}"/>
              </a:ext>
            </a:extLst>
          </p:cNvPr>
          <p:cNvSpPr>
            <a:spLocks noGrp="1" noRot="1" noChangeAspect="1"/>
          </p:cNvSpPr>
          <p:nvPr>
            <p:ph type="sldImg"/>
          </p:nvPr>
        </p:nvSpPr>
        <p:spPr>
          <a:xfrm>
            <a:off x="777875" y="1200150"/>
            <a:ext cx="5759450" cy="3240088"/>
          </a:xfrm>
          <a:prstGeom prst="rect">
            <a:avLst/>
          </a:prstGeom>
        </p:spPr>
      </p:sp>
      <p:sp>
        <p:nvSpPr>
          <p:cNvPr id="3" name="Notes Placeholder 2">
            <a:extLst>
              <a:ext uri="{FF2B5EF4-FFF2-40B4-BE49-F238E27FC236}">
                <a16:creationId xmlns:a16="http://schemas.microsoft.com/office/drawing/2014/main" id="{CC8D9875-51DC-F4AC-7A71-787222AC320B}"/>
              </a:ext>
            </a:extLst>
          </p:cNvPr>
          <p:cNvSpPr>
            <a:spLocks noGrp="1"/>
          </p:cNvSpPr>
          <p:nvPr>
            <p:ph type="body" idx="1"/>
          </p:nvPr>
        </p:nvSpPr>
        <p:spPr>
          <a:xfrm>
            <a:off x="731520" y="4620577"/>
            <a:ext cx="5852160" cy="3780473"/>
          </a:xfrm>
          <a:prstGeom prst="rect">
            <a:avLst/>
          </a:prstGeom>
        </p:spPr>
        <p:txBody>
          <a:bodyPr/>
          <a:lstStyle/>
          <a:p>
            <a:endParaRPr lang="en-US" dirty="0">
              <a:latin typeface="Calibri" panose="020F0502020204030204" pitchFamily="34" charset="0"/>
            </a:endParaRPr>
          </a:p>
        </p:txBody>
      </p:sp>
    </p:spTree>
    <p:extLst>
      <p:ext uri="{BB962C8B-B14F-4D97-AF65-F5344CB8AC3E}">
        <p14:creationId xmlns:p14="http://schemas.microsoft.com/office/powerpoint/2010/main" val="319551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7321CCC-8D41-79AE-CE8C-DD2B8A7284B9}"/>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5" name="Rectangle 4">
            <a:extLst>
              <a:ext uri="{FF2B5EF4-FFF2-40B4-BE49-F238E27FC236}">
                <a16:creationId xmlns:a16="http://schemas.microsoft.com/office/drawing/2014/main" id="{87C29D4B-B257-B72C-F8D5-A7D6EC86632F}"/>
              </a:ext>
            </a:extLst>
          </p:cNvPr>
          <p:cNvSpPr/>
          <p:nvPr userDrawn="1"/>
        </p:nvSpPr>
        <p:spPr>
          <a:xfrm>
            <a:off x="0" y="1"/>
            <a:ext cx="12192000" cy="6400800"/>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Text Placeholder 4">
            <a:extLst>
              <a:ext uri="{FF2B5EF4-FFF2-40B4-BE49-F238E27FC236}">
                <a16:creationId xmlns:a16="http://schemas.microsoft.com/office/drawing/2014/main" id="{3DE0166C-0870-1CF4-EA6B-DAD7D93EA1AC}"/>
              </a:ext>
            </a:extLst>
          </p:cNvPr>
          <p:cNvSpPr>
            <a:spLocks noGrp="1"/>
          </p:cNvSpPr>
          <p:nvPr>
            <p:ph type="body" sz="quarter" idx="18"/>
          </p:nvPr>
        </p:nvSpPr>
        <p:spPr>
          <a:xfrm>
            <a:off x="-42864" y="978880"/>
            <a:ext cx="12344400" cy="18288"/>
          </a:xfrm>
          <a:solidFill>
            <a:schemeClr val="bg1"/>
          </a:solidFill>
        </p:spPr>
        <p:txBody>
          <a:bodyPr/>
          <a:lstStyle>
            <a:lvl1pPr>
              <a:defRPr>
                <a:noFill/>
              </a:defRPr>
            </a:lvl1pPr>
          </a:lstStyle>
          <a:p>
            <a:pPr lvl="0"/>
            <a:r>
              <a:rPr lang="en-US"/>
              <a:t>Click to edit Master text styles</a:t>
            </a:r>
          </a:p>
        </p:txBody>
      </p:sp>
      <p:sp>
        <p:nvSpPr>
          <p:cNvPr id="9" name="Text Placeholder 6">
            <a:extLst>
              <a:ext uri="{FF2B5EF4-FFF2-40B4-BE49-F238E27FC236}">
                <a16:creationId xmlns:a16="http://schemas.microsoft.com/office/drawing/2014/main" id="{45E113B0-89BB-4CFC-39B6-1EC8CCA62C82}"/>
              </a:ext>
            </a:extLst>
          </p:cNvPr>
          <p:cNvSpPr>
            <a:spLocks noGrp="1"/>
          </p:cNvSpPr>
          <p:nvPr>
            <p:ph type="body" sz="quarter" idx="20" hasCustomPrompt="1"/>
          </p:nvPr>
        </p:nvSpPr>
        <p:spPr>
          <a:xfrm>
            <a:off x="3848100" y="4079341"/>
            <a:ext cx="7862886" cy="831850"/>
          </a:xfrm>
        </p:spPr>
        <p:txBody>
          <a:bodyPr lIns="365760" rIns="365760">
            <a:normAutofit/>
          </a:bodyPr>
          <a:lstStyle>
            <a:lvl1pPr>
              <a:defRPr sz="2000" baseline="0">
                <a:solidFill>
                  <a:schemeClr val="accent3"/>
                </a:solidFill>
                <a:latin typeface="Calibri" panose="020F0502020204030204" pitchFamily="34" charset="0"/>
              </a:defRPr>
            </a:lvl1pPr>
          </a:lstStyle>
          <a:p>
            <a:pPr lvl="0"/>
            <a:r>
              <a:rPr lang="en-US" dirty="0"/>
              <a:t>Insert Date</a:t>
            </a:r>
          </a:p>
        </p:txBody>
      </p:sp>
      <p:sp>
        <p:nvSpPr>
          <p:cNvPr id="14" name="Title 13">
            <a:extLst>
              <a:ext uri="{FF2B5EF4-FFF2-40B4-BE49-F238E27FC236}">
                <a16:creationId xmlns:a16="http://schemas.microsoft.com/office/drawing/2014/main" id="{07F6B484-DD72-7B1C-BE47-242B3C914732}"/>
              </a:ext>
            </a:extLst>
          </p:cNvPr>
          <p:cNvSpPr>
            <a:spLocks noGrp="1"/>
          </p:cNvSpPr>
          <p:nvPr>
            <p:ph type="title" hasCustomPrompt="1"/>
          </p:nvPr>
        </p:nvSpPr>
        <p:spPr>
          <a:xfrm>
            <a:off x="3848100" y="1813609"/>
            <a:ext cx="7862888" cy="2265731"/>
          </a:xfrm>
        </p:spPr>
        <p:txBody>
          <a:bodyPr lIns="365760" rIns="365760" anchor="b" anchorCtr="0"/>
          <a:lstStyle>
            <a:lvl1pPr>
              <a:defRPr sz="4400">
                <a:solidFill>
                  <a:schemeClr val="tx1"/>
                </a:solidFill>
              </a:defRPr>
            </a:lvl1pPr>
          </a:lstStyle>
          <a:p>
            <a:r>
              <a:rPr lang="en-US" dirty="0"/>
              <a:t>Insert Title Here</a:t>
            </a:r>
          </a:p>
        </p:txBody>
      </p:sp>
      <p:sp>
        <p:nvSpPr>
          <p:cNvPr id="17" name="Text Placeholder 4">
            <a:extLst>
              <a:ext uri="{FF2B5EF4-FFF2-40B4-BE49-F238E27FC236}">
                <a16:creationId xmlns:a16="http://schemas.microsoft.com/office/drawing/2014/main" id="{9F57B518-A867-45CA-85AB-BDD2036683B3}"/>
              </a:ext>
            </a:extLst>
          </p:cNvPr>
          <p:cNvSpPr>
            <a:spLocks noGrp="1"/>
          </p:cNvSpPr>
          <p:nvPr>
            <p:ph type="body" sz="quarter" idx="25"/>
          </p:nvPr>
        </p:nvSpPr>
        <p:spPr>
          <a:xfrm rot="5400000">
            <a:off x="634497" y="3185772"/>
            <a:ext cx="6411773" cy="18288"/>
          </a:xfrm>
          <a:solidFill>
            <a:schemeClr val="bg1"/>
          </a:solidFill>
        </p:spPr>
        <p:txBody>
          <a:bodyPr/>
          <a:lstStyle>
            <a:lvl1pPr>
              <a:defRPr>
                <a:noFill/>
              </a:defRPr>
            </a:lvl1pPr>
          </a:lstStyle>
          <a:p>
            <a:pPr lvl="0"/>
            <a:r>
              <a:rPr lang="en-US"/>
              <a:t>Click to edit Master text styles</a:t>
            </a:r>
          </a:p>
        </p:txBody>
      </p:sp>
    </p:spTree>
    <p:extLst>
      <p:ext uri="{BB962C8B-B14F-4D97-AF65-F5344CB8AC3E}">
        <p14:creationId xmlns:p14="http://schemas.microsoft.com/office/powerpoint/2010/main" val="3756471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42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A983DF-7549-A150-6E8D-23800F826796}"/>
              </a:ext>
            </a:extLst>
          </p:cNvPr>
          <p:cNvSpPr/>
          <p:nvPr userDrawn="1"/>
        </p:nvSpPr>
        <p:spPr>
          <a:xfrm>
            <a:off x="0" y="0"/>
            <a:ext cx="12192000" cy="6400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B2A17B7F-11F3-8546-996D-ED80A215F59A}"/>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6" name="Text Placeholder 3">
            <a:extLst>
              <a:ext uri="{FF2B5EF4-FFF2-40B4-BE49-F238E27FC236}">
                <a16:creationId xmlns:a16="http://schemas.microsoft.com/office/drawing/2014/main" id="{4368874B-6198-4D98-6BEF-192F9BFE9250}"/>
              </a:ext>
            </a:extLst>
          </p:cNvPr>
          <p:cNvSpPr>
            <a:spLocks noGrp="1"/>
          </p:cNvSpPr>
          <p:nvPr>
            <p:ph type="body" sz="quarter" idx="13" hasCustomPrompt="1"/>
          </p:nvPr>
        </p:nvSpPr>
        <p:spPr>
          <a:xfrm>
            <a:off x="1574465" y="5239853"/>
            <a:ext cx="9043070" cy="401115"/>
          </a:xfrm>
          <a:prstGeom prst="rect">
            <a:avLst/>
          </a:prstGeom>
        </p:spPr>
        <p:txBody>
          <a:bodyPr/>
          <a:lstStyle>
            <a:lvl1pPr marL="0" indent="0" algn="ctr">
              <a:buFontTx/>
              <a:buNone/>
              <a:defRPr sz="2000" b="0" i="0">
                <a:solidFill>
                  <a:schemeClr val="accent1"/>
                </a:solidFill>
                <a:latin typeface="+mn-lt"/>
                <a:ea typeface="Tahoma" panose="020B0604030504040204" pitchFamily="34" charset="0"/>
                <a:cs typeface="Calibri" panose="020F050202020403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 — Byline</a:t>
            </a:r>
          </a:p>
        </p:txBody>
      </p:sp>
      <p:sp>
        <p:nvSpPr>
          <p:cNvPr id="7" name="Title 7">
            <a:extLst>
              <a:ext uri="{FF2B5EF4-FFF2-40B4-BE49-F238E27FC236}">
                <a16:creationId xmlns:a16="http://schemas.microsoft.com/office/drawing/2014/main" id="{35E67866-CE4A-4C9E-1407-FFB328DB1320}"/>
              </a:ext>
            </a:extLst>
          </p:cNvPr>
          <p:cNvSpPr>
            <a:spLocks noGrp="1"/>
          </p:cNvSpPr>
          <p:nvPr>
            <p:ph type="title" hasCustomPrompt="1"/>
          </p:nvPr>
        </p:nvSpPr>
        <p:spPr>
          <a:xfrm>
            <a:off x="1574465" y="1217033"/>
            <a:ext cx="9043070" cy="3549840"/>
          </a:xfrm>
        </p:spPr>
        <p:txBody>
          <a:bodyPr anchor="b">
            <a:normAutofit/>
          </a:bodyPr>
          <a:lstStyle>
            <a:lvl1pPr algn="ctr">
              <a:defRPr sz="3600"/>
            </a:lvl1pPr>
          </a:lstStyle>
          <a:p>
            <a:r>
              <a:rPr lang="en-US" dirty="0"/>
              <a:t>Insert Quote Here</a:t>
            </a:r>
          </a:p>
        </p:txBody>
      </p:sp>
      <p:sp>
        <p:nvSpPr>
          <p:cNvPr id="8" name="Picture Placeholder 15">
            <a:extLst>
              <a:ext uri="{FF2B5EF4-FFF2-40B4-BE49-F238E27FC236}">
                <a16:creationId xmlns:a16="http://schemas.microsoft.com/office/drawing/2014/main" id="{CC021D66-DF44-EB53-8928-6E4A97A3E7B7}"/>
              </a:ext>
            </a:extLst>
          </p:cNvPr>
          <p:cNvSpPr>
            <a:spLocks noGrp="1"/>
          </p:cNvSpPr>
          <p:nvPr>
            <p:ph type="pic" sz="quarter" idx="38"/>
          </p:nvPr>
        </p:nvSpPr>
        <p:spPr>
          <a:xfrm>
            <a:off x="5530635" y="625842"/>
            <a:ext cx="1005099" cy="1005099"/>
          </a:xfrm>
          <a:blipFill>
            <a:blip r:embed="rId2">
              <a:biLevel thresh="50000"/>
              <a:extLst>
                <a:ext uri="{96DAC541-7B7A-43D3-8B79-37D633B846F1}">
                  <asvg:svgBlip xmlns:asvg="http://schemas.microsoft.com/office/drawing/2016/SVG/main" r:embed="rId3"/>
                </a:ext>
              </a:extLst>
            </a:blip>
            <a:stretch>
              <a:fillRect/>
            </a:stretch>
          </a:blipFill>
        </p:spPr>
        <p:txBody>
          <a:bodyPr/>
          <a:lstStyle>
            <a:lvl1pPr>
              <a:defRPr>
                <a:noFill/>
              </a:defRPr>
            </a:lvl1pPr>
          </a:lstStyle>
          <a:p>
            <a:r>
              <a:rPr lang="en-US"/>
              <a:t>Click icon to add picture</a:t>
            </a:r>
            <a:endParaRPr lang="en-US" dirty="0"/>
          </a:p>
        </p:txBody>
      </p:sp>
      <p:sp>
        <p:nvSpPr>
          <p:cNvPr id="2" name="Rectangle 1">
            <a:extLst>
              <a:ext uri="{FF2B5EF4-FFF2-40B4-BE49-F238E27FC236}">
                <a16:creationId xmlns:a16="http://schemas.microsoft.com/office/drawing/2014/main" id="{D591853E-6882-F39F-A7AB-ABB570A84FFC}"/>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889863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Image + Cap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CA460F-3042-AB11-BA4D-0F0013E1E755}"/>
              </a:ext>
            </a:extLst>
          </p:cNvPr>
          <p:cNvSpPr/>
          <p:nvPr userDrawn="1"/>
        </p:nvSpPr>
        <p:spPr>
          <a:xfrm>
            <a:off x="0" y="-1"/>
            <a:ext cx="12192000" cy="6858001"/>
          </a:xfrm>
          <a:prstGeom prst="rect">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4" name="Picture Placeholder 3">
            <a:extLst>
              <a:ext uri="{FF2B5EF4-FFF2-40B4-BE49-F238E27FC236}">
                <a16:creationId xmlns:a16="http://schemas.microsoft.com/office/drawing/2014/main" id="{16FABB32-4EDE-4A4D-B273-B686B5814B14}"/>
              </a:ext>
            </a:extLst>
          </p:cNvPr>
          <p:cNvSpPr>
            <a:spLocks noGrp="1"/>
          </p:cNvSpPr>
          <p:nvPr>
            <p:ph type="pic" sz="quarter" idx="12" hasCustomPrompt="1"/>
          </p:nvPr>
        </p:nvSpPr>
        <p:spPr>
          <a:xfrm>
            <a:off x="0" y="0"/>
            <a:ext cx="12192000" cy="6858001"/>
          </a:xfrm>
          <a:prstGeom prst="rect">
            <a:avLst/>
          </a:prstGeom>
          <a:solidFill>
            <a:schemeClr val="bg1">
              <a:lumMod val="75000"/>
            </a:schemeClr>
          </a:solidFill>
        </p:spPr>
        <p:txBody>
          <a:bodyPr>
            <a:normAutofit/>
          </a:bodyPr>
          <a:lstStyle>
            <a:lvl1pPr marL="0" marR="0" indent="0" algn="l" defTabSz="457200" rtl="0" eaLnBrk="1" fontAlgn="auto" latinLnBrk="0" hangingPunct="1">
              <a:lnSpc>
                <a:spcPct val="100000"/>
              </a:lnSpc>
              <a:spcBef>
                <a:spcPts val="1000"/>
              </a:spcBef>
              <a:spcAft>
                <a:spcPts val="0"/>
              </a:spcAft>
              <a:buClr>
                <a:prstClr val="black"/>
              </a:buClr>
              <a:buSzPct val="80000"/>
              <a:buFontTx/>
              <a:buNone/>
              <a:tabLst/>
              <a:defRPr sz="1800">
                <a:latin typeface="Calibri" panose="020F0502020204030204" pitchFamily="34" charset="0"/>
                <a:ea typeface="Tahoma" panose="020B0604030504040204" pitchFamily="34" charset="0"/>
                <a:cs typeface="Calibri" panose="020F0502020204030204" pitchFamily="34" charset="0"/>
              </a:defRPr>
            </a:lvl1pPr>
          </a:lstStyle>
          <a:p>
            <a:r>
              <a:rPr lang="en-US" dirty="0"/>
              <a:t>Click the icon to add an image</a:t>
            </a:r>
          </a:p>
        </p:txBody>
      </p:sp>
      <p:sp>
        <p:nvSpPr>
          <p:cNvPr id="10" name="Text Placeholder 8">
            <a:extLst>
              <a:ext uri="{FF2B5EF4-FFF2-40B4-BE49-F238E27FC236}">
                <a16:creationId xmlns:a16="http://schemas.microsoft.com/office/drawing/2014/main" id="{6CE7A713-FA3B-4289-A96C-DBC914F100A9}"/>
              </a:ext>
            </a:extLst>
          </p:cNvPr>
          <p:cNvSpPr>
            <a:spLocks noGrp="1"/>
          </p:cNvSpPr>
          <p:nvPr>
            <p:ph type="body" sz="quarter" idx="16" hasCustomPrompt="1"/>
          </p:nvPr>
        </p:nvSpPr>
        <p:spPr>
          <a:xfrm>
            <a:off x="8884508" y="5610513"/>
            <a:ext cx="3024171" cy="1015663"/>
          </a:xfrm>
          <a:prstGeom prst="rect">
            <a:avLst/>
          </a:prstGeom>
          <a:solidFill>
            <a:schemeClr val="accent2"/>
          </a:solidFill>
        </p:spPr>
        <p:txBody>
          <a:bodyPr lIns="182880" tIns="182880" rIns="182880" bIns="182880" anchor="b" anchorCtr="0">
            <a:spAutoFit/>
          </a:bodyPr>
          <a:lstStyle>
            <a:lvl1pPr marL="0" indent="0" algn="l">
              <a:lnSpc>
                <a:spcPct val="120000"/>
              </a:lnSpc>
              <a:buNone/>
              <a:defRPr sz="1400" b="0" i="0" spc="0" baseline="0">
                <a:solidFill>
                  <a:schemeClr val="bg1"/>
                </a:solid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dirty="0"/>
              <a:t>Insert Caption Here </a:t>
            </a:r>
            <a:r>
              <a:rPr lang="en-US" dirty="0">
                <a:effectLst/>
                <a:latin typeface="Helvetica Neue" panose="02000503000000020004" pitchFamily="2" charset="0"/>
              </a:rPr>
              <a:t>Lorem ipsum dolor sit </a:t>
            </a:r>
            <a:r>
              <a:rPr lang="en-US" dirty="0" err="1">
                <a:effectLst/>
                <a:latin typeface="Helvetica Neue" panose="02000503000000020004" pitchFamily="2" charset="0"/>
              </a:rPr>
              <a:t>amet</a:t>
            </a:r>
            <a:r>
              <a:rPr lang="en-US" dirty="0">
                <a:effectLst/>
                <a:latin typeface="Helvetica Neue" panose="02000503000000020004" pitchFamily="2" charset="0"/>
              </a:rPr>
              <a:t> </a:t>
            </a:r>
            <a:r>
              <a:rPr lang="en-US" dirty="0" err="1">
                <a:effectLst/>
                <a:latin typeface="Helvetica Neue" panose="02000503000000020004" pitchFamily="2" charset="0"/>
              </a:rPr>
              <a:t>consectetur</a:t>
            </a:r>
            <a:r>
              <a:rPr lang="en-US" dirty="0">
                <a:effectLst/>
                <a:latin typeface="Helvetica Neue" panose="02000503000000020004" pitchFamily="2" charset="0"/>
              </a:rPr>
              <a:t> </a:t>
            </a:r>
            <a:r>
              <a:rPr lang="en-US" dirty="0" err="1">
                <a:effectLst/>
                <a:latin typeface="Helvetica Neue" panose="02000503000000020004" pitchFamily="2" charset="0"/>
              </a:rPr>
              <a:t>adipiscing</a:t>
            </a:r>
            <a:r>
              <a:rPr lang="en-US" dirty="0">
                <a:effectLst/>
                <a:latin typeface="Helvetica Neue" panose="02000503000000020004" pitchFamily="2" charset="0"/>
              </a:rPr>
              <a:t>.</a:t>
            </a:r>
          </a:p>
        </p:txBody>
      </p:sp>
      <p:sp>
        <p:nvSpPr>
          <p:cNvPr id="6" name="Rectangle 5">
            <a:extLst>
              <a:ext uri="{FF2B5EF4-FFF2-40B4-BE49-F238E27FC236}">
                <a16:creationId xmlns:a16="http://schemas.microsoft.com/office/drawing/2014/main" id="{C6A67F78-EE2F-501B-A75A-9C82E3E4549F}"/>
              </a:ext>
            </a:extLst>
          </p:cNvPr>
          <p:cNvSpPr/>
          <p:nvPr userDrawn="1"/>
        </p:nvSpPr>
        <p:spPr>
          <a:xfrm>
            <a:off x="8884508" y="-2"/>
            <a:ext cx="18288"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9189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Video + Caption">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4D922C78-D011-403F-A48F-7A3E1AA44C60}"/>
              </a:ext>
            </a:extLst>
          </p:cNvPr>
          <p:cNvSpPr>
            <a:spLocks noGrp="1"/>
          </p:cNvSpPr>
          <p:nvPr>
            <p:ph type="media" sz="quarter" idx="16" hasCustomPrompt="1"/>
          </p:nvPr>
        </p:nvSpPr>
        <p:spPr>
          <a:xfrm>
            <a:off x="0" y="0"/>
            <a:ext cx="12192000" cy="6858000"/>
          </a:xfrm>
          <a:prstGeom prst="rect">
            <a:avLst/>
          </a:prstGeom>
          <a:solidFill>
            <a:schemeClr val="bg1">
              <a:lumMod val="75000"/>
            </a:schemeClr>
          </a:solidFill>
        </p:spPr>
        <p:txBody>
          <a:bodyPr>
            <a:normAutofit/>
          </a:bodyPr>
          <a:lstStyle>
            <a:lvl1pPr marL="0" indent="0">
              <a:buNone/>
              <a:defRPr sz="1800">
                <a:latin typeface="Calibri" panose="020F0502020204030204" pitchFamily="34" charset="0"/>
                <a:ea typeface="Tahoma" panose="020B0604030504040204" pitchFamily="34" charset="0"/>
                <a:cs typeface="Calibri" panose="020F0502020204030204" pitchFamily="34" charset="0"/>
              </a:defRPr>
            </a:lvl1pPr>
          </a:lstStyle>
          <a:p>
            <a:r>
              <a:rPr lang="en-US" dirty="0"/>
              <a:t>Click the icon to insert a video</a:t>
            </a:r>
          </a:p>
        </p:txBody>
      </p:sp>
      <p:sp>
        <p:nvSpPr>
          <p:cNvPr id="4" name="Text Placeholder 8">
            <a:extLst>
              <a:ext uri="{FF2B5EF4-FFF2-40B4-BE49-F238E27FC236}">
                <a16:creationId xmlns:a16="http://schemas.microsoft.com/office/drawing/2014/main" id="{67E0C018-5061-0607-FD00-AA42BF33625C}"/>
              </a:ext>
            </a:extLst>
          </p:cNvPr>
          <p:cNvSpPr>
            <a:spLocks noGrp="1"/>
          </p:cNvSpPr>
          <p:nvPr>
            <p:ph type="body" sz="quarter" idx="17" hasCustomPrompt="1"/>
          </p:nvPr>
        </p:nvSpPr>
        <p:spPr>
          <a:xfrm>
            <a:off x="6538586" y="5764402"/>
            <a:ext cx="5370093" cy="861774"/>
          </a:xfrm>
          <a:prstGeom prst="rect">
            <a:avLst/>
          </a:prstGeom>
          <a:solidFill>
            <a:schemeClr val="accent2"/>
          </a:solidFill>
        </p:spPr>
        <p:txBody>
          <a:bodyPr wrap="square" lIns="182880" tIns="182880" rIns="182880" bIns="182880" anchor="b" anchorCtr="0">
            <a:normAutofit/>
          </a:bodyPr>
          <a:lstStyle>
            <a:lvl1pPr marL="0" indent="0" algn="l">
              <a:lnSpc>
                <a:spcPct val="120000"/>
              </a:lnSpc>
              <a:buNone/>
              <a:defRPr sz="1400" b="0" i="0" spc="0" baseline="0">
                <a:solidFill>
                  <a:schemeClr val="bg1"/>
                </a:solidFill>
                <a:latin typeface="+mn-lt"/>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dirty="0"/>
              <a:t>Insert Caption Here </a:t>
            </a:r>
            <a:r>
              <a:rPr lang="en-US" dirty="0">
                <a:effectLst/>
                <a:latin typeface="Helvetica Neue" panose="02000503000000020004" pitchFamily="2" charset="0"/>
              </a:rPr>
              <a:t>Lorem ipsum dolor sit </a:t>
            </a:r>
            <a:r>
              <a:rPr lang="en-US" dirty="0" err="1">
                <a:effectLst/>
                <a:latin typeface="Helvetica Neue" panose="02000503000000020004" pitchFamily="2" charset="0"/>
              </a:rPr>
              <a:t>amet</a:t>
            </a:r>
            <a:r>
              <a:rPr lang="en-US" dirty="0">
                <a:effectLst/>
                <a:latin typeface="Helvetica Neue" panose="02000503000000020004" pitchFamily="2" charset="0"/>
              </a:rPr>
              <a:t> </a:t>
            </a:r>
            <a:r>
              <a:rPr lang="en-US" dirty="0" err="1">
                <a:effectLst/>
                <a:latin typeface="Helvetica Neue" panose="02000503000000020004" pitchFamily="2" charset="0"/>
              </a:rPr>
              <a:t>consectetur</a:t>
            </a:r>
            <a:r>
              <a:rPr lang="en-US" dirty="0">
                <a:effectLst/>
                <a:latin typeface="Helvetica Neue" panose="02000503000000020004" pitchFamily="2" charset="0"/>
              </a:rPr>
              <a:t> </a:t>
            </a:r>
            <a:r>
              <a:rPr lang="en-US" dirty="0" err="1">
                <a:effectLst/>
                <a:latin typeface="Helvetica Neue" panose="02000503000000020004" pitchFamily="2" charset="0"/>
              </a:rPr>
              <a:t>adipiscing</a:t>
            </a:r>
            <a:r>
              <a:rPr lang="en-US" dirty="0">
                <a:effectLst/>
                <a:latin typeface="Helvetica Neue" panose="02000503000000020004" pitchFamily="2" charset="0"/>
              </a:rPr>
              <a:t>.</a:t>
            </a:r>
          </a:p>
        </p:txBody>
      </p:sp>
      <p:sp>
        <p:nvSpPr>
          <p:cNvPr id="5" name="Text Placeholder 8">
            <a:extLst>
              <a:ext uri="{FF2B5EF4-FFF2-40B4-BE49-F238E27FC236}">
                <a16:creationId xmlns:a16="http://schemas.microsoft.com/office/drawing/2014/main" id="{C901ECC6-18EB-E8F6-B09A-DF11278D9E26}"/>
              </a:ext>
            </a:extLst>
          </p:cNvPr>
          <p:cNvSpPr>
            <a:spLocks noGrp="1"/>
          </p:cNvSpPr>
          <p:nvPr>
            <p:ph type="body" sz="quarter" idx="18"/>
          </p:nvPr>
        </p:nvSpPr>
        <p:spPr>
          <a:xfrm>
            <a:off x="0" y="5743900"/>
            <a:ext cx="12344400" cy="18288"/>
          </a:xfrm>
          <a:prstGeom prst="rect">
            <a:avLst/>
          </a:prstGeom>
          <a:solidFill>
            <a:schemeClr val="bg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Tree>
    <p:extLst>
      <p:ext uri="{BB962C8B-B14F-4D97-AF65-F5344CB8AC3E}">
        <p14:creationId xmlns:p14="http://schemas.microsoft.com/office/powerpoint/2010/main" val="4031140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io">
    <p:spTree>
      <p:nvGrpSpPr>
        <p:cNvPr id="1" name=""/>
        <p:cNvGrpSpPr/>
        <p:nvPr/>
      </p:nvGrpSpPr>
      <p:grpSpPr>
        <a:xfrm>
          <a:off x="0" y="0"/>
          <a:ext cx="0" cy="0"/>
          <a:chOff x="0" y="0"/>
          <a:chExt cx="0" cy="0"/>
        </a:xfrm>
      </p:grpSpPr>
      <p:sp>
        <p:nvSpPr>
          <p:cNvPr id="84" name="Picture Placeholder 9">
            <a:extLst>
              <a:ext uri="{FF2B5EF4-FFF2-40B4-BE49-F238E27FC236}">
                <a16:creationId xmlns:a16="http://schemas.microsoft.com/office/drawing/2014/main" id="{D14C5CFC-C885-4A40-8E15-B2C19CDED70B}"/>
              </a:ext>
            </a:extLst>
          </p:cNvPr>
          <p:cNvSpPr>
            <a:spLocks noGrp="1"/>
          </p:cNvSpPr>
          <p:nvPr>
            <p:ph type="pic" sz="quarter" idx="17" hasCustomPrompt="1"/>
          </p:nvPr>
        </p:nvSpPr>
        <p:spPr>
          <a:xfrm>
            <a:off x="499489" y="2654299"/>
            <a:ext cx="2843785" cy="2843785"/>
          </a:xfrm>
          <a:prstGeom prst="rect">
            <a:avLst/>
          </a:prstGeom>
          <a:solidFill>
            <a:schemeClr val="accent4">
              <a:lumMod val="20000"/>
              <a:lumOff val="80000"/>
            </a:schemeClr>
          </a:solidFill>
        </p:spPr>
        <p:txBody>
          <a:bodyPr rtlCol="0">
            <a:noAutofit/>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400" spc="0">
                <a:solidFill>
                  <a:schemeClr val="tx1"/>
                </a:solidFill>
                <a:latin typeface="+mn-lt"/>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noProof="0" dirty="0"/>
              <a:t>Click icon to add a headshot</a:t>
            </a:r>
            <a:endParaRPr lang="id-ID" noProof="0" dirty="0"/>
          </a:p>
          <a:p>
            <a:pPr lvl="0"/>
            <a:endParaRPr lang="en-US" noProof="0" dirty="0"/>
          </a:p>
        </p:txBody>
      </p:sp>
      <p:sp>
        <p:nvSpPr>
          <p:cNvPr id="88" name="Content Placeholder 13">
            <a:extLst>
              <a:ext uri="{FF2B5EF4-FFF2-40B4-BE49-F238E27FC236}">
                <a16:creationId xmlns:a16="http://schemas.microsoft.com/office/drawing/2014/main" id="{78A1682E-A21A-3E4A-B01E-B19B48EA2D52}"/>
              </a:ext>
            </a:extLst>
          </p:cNvPr>
          <p:cNvSpPr>
            <a:spLocks noGrp="1"/>
          </p:cNvSpPr>
          <p:nvPr>
            <p:ph sz="quarter" idx="21" hasCustomPrompt="1"/>
          </p:nvPr>
        </p:nvSpPr>
        <p:spPr>
          <a:xfrm>
            <a:off x="499488" y="1802197"/>
            <a:ext cx="4129563" cy="457200"/>
          </a:xfrm>
          <a:prstGeom prst="rect">
            <a:avLst/>
          </a:prstGeom>
          <a:ln>
            <a:noFill/>
          </a:ln>
        </p:spPr>
        <p:txBody>
          <a:bodyPr>
            <a:noAutofit/>
          </a:bodyPr>
          <a:lstStyle>
            <a:lvl1pPr marL="0" indent="0">
              <a:lnSpc>
                <a:spcPct val="80000"/>
              </a:lnSpc>
              <a:buNone/>
              <a:defRPr sz="2400" b="0" i="0" spc="-30" baseline="0">
                <a:latin typeface="+mj-lt"/>
                <a:ea typeface="Georgia" panose="02040502050405020303" pitchFamily="18"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Name </a:t>
            </a:r>
            <a:r>
              <a:rPr lang="en-US" dirty="0" err="1"/>
              <a:t>Name</a:t>
            </a:r>
            <a:endParaRPr lang="en-US" dirty="0"/>
          </a:p>
        </p:txBody>
      </p:sp>
      <p:sp>
        <p:nvSpPr>
          <p:cNvPr id="89" name="Text Placeholder 21">
            <a:extLst>
              <a:ext uri="{FF2B5EF4-FFF2-40B4-BE49-F238E27FC236}">
                <a16:creationId xmlns:a16="http://schemas.microsoft.com/office/drawing/2014/main" id="{A93D86F4-25D8-2D41-A788-FB40F8F9931C}"/>
              </a:ext>
            </a:extLst>
          </p:cNvPr>
          <p:cNvSpPr>
            <a:spLocks noGrp="1"/>
          </p:cNvSpPr>
          <p:nvPr>
            <p:ph type="body" sz="quarter" idx="22" hasCustomPrompt="1"/>
          </p:nvPr>
        </p:nvSpPr>
        <p:spPr>
          <a:xfrm>
            <a:off x="498860" y="2158547"/>
            <a:ext cx="3424841" cy="201699"/>
          </a:xfrm>
          <a:prstGeom prst="rect">
            <a:avLst/>
          </a:prstGeom>
        </p:spPr>
        <p:txBody>
          <a:bodyPr>
            <a:noAutofit/>
          </a:bodyPr>
          <a:lstStyle>
            <a:lvl1pPr marL="0" indent="0">
              <a:buNone/>
              <a:defRPr sz="1400" b="1" i="0" spc="0">
                <a:latin typeface="+mn-lt"/>
                <a:ea typeface="Tahoma" panose="020B0604030504040204" pitchFamily="34" charset="0"/>
                <a:cs typeface="Calibri" panose="020F0502020204030204" pitchFamily="34" charset="0"/>
              </a:defRPr>
            </a:lvl1pPr>
          </a:lstStyle>
          <a:p>
            <a:pPr lvl="0"/>
            <a:r>
              <a:rPr lang="en-US" dirty="0"/>
              <a:t>Title, Company</a:t>
            </a:r>
          </a:p>
        </p:txBody>
      </p:sp>
      <p:sp>
        <p:nvSpPr>
          <p:cNvPr id="90" name="Content Placeholder 13">
            <a:extLst>
              <a:ext uri="{FF2B5EF4-FFF2-40B4-BE49-F238E27FC236}">
                <a16:creationId xmlns:a16="http://schemas.microsoft.com/office/drawing/2014/main" id="{AA17DFFF-7259-E043-8DAA-CC35C6F36F2D}"/>
              </a:ext>
            </a:extLst>
          </p:cNvPr>
          <p:cNvSpPr>
            <a:spLocks noGrp="1"/>
          </p:cNvSpPr>
          <p:nvPr>
            <p:ph sz="quarter" idx="40" hasCustomPrompt="1"/>
          </p:nvPr>
        </p:nvSpPr>
        <p:spPr>
          <a:xfrm>
            <a:off x="3677879" y="2967665"/>
            <a:ext cx="8014632" cy="2484700"/>
          </a:xfrm>
          <a:prstGeom prst="rect">
            <a:avLst/>
          </a:prstGeom>
        </p:spPr>
        <p:txBody>
          <a:bodyPr>
            <a:noAutofit/>
          </a:bodyPr>
          <a:lstStyle>
            <a:lvl1pPr marL="0" indent="0">
              <a:lnSpc>
                <a:spcPct val="120000"/>
              </a:lnSpc>
              <a:spcAft>
                <a:spcPts val="0"/>
              </a:spcAft>
              <a:buNone/>
              <a:defRPr sz="1600" spc="0">
                <a:latin typeface="+mn-lt"/>
                <a:ea typeface="Tahoma" panose="020B0604030504040204" pitchFamily="34" charset="0"/>
                <a:cs typeface="Calibri" panose="020F050202020403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Insert bio write-up here.</a:t>
            </a:r>
          </a:p>
        </p:txBody>
      </p:sp>
      <p:sp>
        <p:nvSpPr>
          <p:cNvPr id="5" name="Slide Number Placeholder 4">
            <a:extLst>
              <a:ext uri="{FF2B5EF4-FFF2-40B4-BE49-F238E27FC236}">
                <a16:creationId xmlns:a16="http://schemas.microsoft.com/office/drawing/2014/main" id="{CF1FDAFE-52B7-68C6-E69E-60CA4A9F81DB}"/>
              </a:ext>
            </a:extLst>
          </p:cNvPr>
          <p:cNvSpPr>
            <a:spLocks noGrp="1"/>
          </p:cNvSpPr>
          <p:nvPr>
            <p:ph type="sldNum" sz="quarter" idx="55"/>
          </p:nvPr>
        </p:nvSpPr>
        <p:spPr/>
        <p:txBody>
          <a:bodyPr/>
          <a:lstStyle/>
          <a:p>
            <a:fld id="{B586A999-2646-4CE0-998F-9298E81F8FDE}" type="slidenum">
              <a:rPr lang="en-US" smtClean="0"/>
              <a:pPr/>
              <a:t>‹#›</a:t>
            </a:fld>
            <a:endParaRPr lang="en-US" dirty="0"/>
          </a:p>
        </p:txBody>
      </p:sp>
      <p:sp>
        <p:nvSpPr>
          <p:cNvPr id="7" name="Title 6">
            <a:extLst>
              <a:ext uri="{FF2B5EF4-FFF2-40B4-BE49-F238E27FC236}">
                <a16:creationId xmlns:a16="http://schemas.microsoft.com/office/drawing/2014/main" id="{6F45CD80-215D-B752-39A0-29F7BE83B4FA}"/>
              </a:ext>
            </a:extLst>
          </p:cNvPr>
          <p:cNvSpPr>
            <a:spLocks noGrp="1"/>
          </p:cNvSpPr>
          <p:nvPr>
            <p:ph type="title" hasCustomPrompt="1"/>
          </p:nvPr>
        </p:nvSpPr>
        <p:spPr/>
        <p:txBody>
          <a:bodyPr/>
          <a:lstStyle>
            <a:lvl1pPr>
              <a:defRPr/>
            </a:lvl1pPr>
          </a:lstStyle>
          <a:p>
            <a:r>
              <a:rPr lang="en-US" dirty="0"/>
              <a:t>Header</a:t>
            </a:r>
          </a:p>
        </p:txBody>
      </p:sp>
      <p:sp>
        <p:nvSpPr>
          <p:cNvPr id="28" name="Text Placeholder 8">
            <a:extLst>
              <a:ext uri="{FF2B5EF4-FFF2-40B4-BE49-F238E27FC236}">
                <a16:creationId xmlns:a16="http://schemas.microsoft.com/office/drawing/2014/main" id="{9BCEE106-69BA-7BEF-981E-1087B62B5CDD}"/>
              </a:ext>
            </a:extLst>
          </p:cNvPr>
          <p:cNvSpPr>
            <a:spLocks noGrp="1"/>
          </p:cNvSpPr>
          <p:nvPr>
            <p:ph type="body" sz="quarter" idx="56"/>
          </p:nvPr>
        </p:nvSpPr>
        <p:spPr>
          <a:xfrm flipV="1">
            <a:off x="499488" y="2401465"/>
            <a:ext cx="11223293"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3" name="Rectangle 2">
            <a:extLst>
              <a:ext uri="{FF2B5EF4-FFF2-40B4-BE49-F238E27FC236}">
                <a16:creationId xmlns:a16="http://schemas.microsoft.com/office/drawing/2014/main" id="{76221217-FE93-378C-06D8-DF65EF3A4052}"/>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235922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io 4 Up">
    <p:spTree>
      <p:nvGrpSpPr>
        <p:cNvPr id="1" name=""/>
        <p:cNvGrpSpPr/>
        <p:nvPr/>
      </p:nvGrpSpPr>
      <p:grpSpPr>
        <a:xfrm>
          <a:off x="0" y="0"/>
          <a:ext cx="0" cy="0"/>
          <a:chOff x="0" y="0"/>
          <a:chExt cx="0" cy="0"/>
        </a:xfrm>
      </p:grpSpPr>
      <p:sp>
        <p:nvSpPr>
          <p:cNvPr id="84" name="Picture Placeholder 9">
            <a:extLst>
              <a:ext uri="{FF2B5EF4-FFF2-40B4-BE49-F238E27FC236}">
                <a16:creationId xmlns:a16="http://schemas.microsoft.com/office/drawing/2014/main" id="{D14C5CFC-C885-4A40-8E15-B2C19CDED70B}"/>
              </a:ext>
            </a:extLst>
          </p:cNvPr>
          <p:cNvSpPr>
            <a:spLocks noGrp="1"/>
          </p:cNvSpPr>
          <p:nvPr>
            <p:ph type="pic" sz="quarter" idx="17" hasCustomPrompt="1"/>
          </p:nvPr>
        </p:nvSpPr>
        <p:spPr>
          <a:xfrm>
            <a:off x="499490" y="1829680"/>
            <a:ext cx="1646810" cy="1646810"/>
          </a:xfrm>
          <a:prstGeom prst="rect">
            <a:avLst/>
          </a:prstGeom>
          <a:solidFill>
            <a:schemeClr val="accent4">
              <a:lumMod val="20000"/>
              <a:lumOff val="80000"/>
            </a:schemeClr>
          </a:solidFill>
        </p:spPr>
        <p:txBody>
          <a:bodyPr rtlCol="0">
            <a:noAutofit/>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40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noProof="0" dirty="0"/>
              <a:t>Click icon to add a headshot</a:t>
            </a:r>
            <a:endParaRPr lang="id-ID" noProof="0" dirty="0"/>
          </a:p>
          <a:p>
            <a:pPr lvl="0"/>
            <a:endParaRPr lang="en-US" noProof="0" dirty="0"/>
          </a:p>
        </p:txBody>
      </p:sp>
      <p:sp>
        <p:nvSpPr>
          <p:cNvPr id="88" name="Content Placeholder 13">
            <a:extLst>
              <a:ext uri="{FF2B5EF4-FFF2-40B4-BE49-F238E27FC236}">
                <a16:creationId xmlns:a16="http://schemas.microsoft.com/office/drawing/2014/main" id="{78A1682E-A21A-3E4A-B01E-B19B48EA2D52}"/>
              </a:ext>
            </a:extLst>
          </p:cNvPr>
          <p:cNvSpPr>
            <a:spLocks noGrp="1"/>
          </p:cNvSpPr>
          <p:nvPr>
            <p:ph sz="quarter" idx="21" hasCustomPrompt="1"/>
          </p:nvPr>
        </p:nvSpPr>
        <p:spPr>
          <a:xfrm>
            <a:off x="2378796" y="2094891"/>
            <a:ext cx="3423992" cy="241739"/>
          </a:xfrm>
          <a:prstGeom prst="rect">
            <a:avLst/>
          </a:prstGeom>
          <a:ln>
            <a:noFill/>
          </a:ln>
        </p:spPr>
        <p:txBody>
          <a:bodyPr>
            <a:noAutofit/>
          </a:bodyPr>
          <a:lstStyle>
            <a:lvl1pPr marL="0" indent="0">
              <a:lnSpc>
                <a:spcPct val="80000"/>
              </a:lnSpc>
              <a:buNone/>
              <a:defRPr sz="1500" b="0" i="0" spc="-30" baseline="0">
                <a:latin typeface="Georgia" panose="02040502050405020303" pitchFamily="18" charset="0"/>
                <a:ea typeface="Georgia" panose="02040502050405020303" pitchFamily="18"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Name </a:t>
            </a:r>
            <a:r>
              <a:rPr lang="en-US" dirty="0" err="1"/>
              <a:t>Name</a:t>
            </a:r>
            <a:endParaRPr lang="en-US" dirty="0"/>
          </a:p>
        </p:txBody>
      </p:sp>
      <p:sp>
        <p:nvSpPr>
          <p:cNvPr id="89" name="Text Placeholder 21">
            <a:extLst>
              <a:ext uri="{FF2B5EF4-FFF2-40B4-BE49-F238E27FC236}">
                <a16:creationId xmlns:a16="http://schemas.microsoft.com/office/drawing/2014/main" id="{A93D86F4-25D8-2D41-A788-FB40F8F9931C}"/>
              </a:ext>
            </a:extLst>
          </p:cNvPr>
          <p:cNvSpPr>
            <a:spLocks noGrp="1"/>
          </p:cNvSpPr>
          <p:nvPr>
            <p:ph type="body" sz="quarter" idx="22" hasCustomPrompt="1"/>
          </p:nvPr>
        </p:nvSpPr>
        <p:spPr>
          <a:xfrm>
            <a:off x="2378167" y="2337171"/>
            <a:ext cx="3424841" cy="201699"/>
          </a:xfrm>
          <a:prstGeom prst="rect">
            <a:avLst/>
          </a:prstGeom>
        </p:spPr>
        <p:txBody>
          <a:bodyPr>
            <a:noAutofit/>
          </a:bodyPr>
          <a:lstStyle>
            <a:lvl1pPr marL="0" indent="0">
              <a:buNone/>
              <a:defRPr sz="1000" b="1" i="0" spc="0">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Company</a:t>
            </a:r>
          </a:p>
        </p:txBody>
      </p:sp>
      <p:sp>
        <p:nvSpPr>
          <p:cNvPr id="90" name="Content Placeholder 13">
            <a:extLst>
              <a:ext uri="{FF2B5EF4-FFF2-40B4-BE49-F238E27FC236}">
                <a16:creationId xmlns:a16="http://schemas.microsoft.com/office/drawing/2014/main" id="{AA17DFFF-7259-E043-8DAA-CC35C6F36F2D}"/>
              </a:ext>
            </a:extLst>
          </p:cNvPr>
          <p:cNvSpPr>
            <a:spLocks noGrp="1"/>
          </p:cNvSpPr>
          <p:nvPr>
            <p:ph sz="quarter" idx="40" hasCustomPrompt="1"/>
          </p:nvPr>
        </p:nvSpPr>
        <p:spPr>
          <a:xfrm>
            <a:off x="2377716" y="2767133"/>
            <a:ext cx="3425293" cy="760721"/>
          </a:xfrm>
          <a:prstGeom prst="rect">
            <a:avLst/>
          </a:prstGeom>
        </p:spPr>
        <p:txBody>
          <a:bodyPr>
            <a:noAutofit/>
          </a:bodyPr>
          <a:lstStyle>
            <a:lvl1pPr marL="0" indent="0">
              <a:lnSpc>
                <a:spcPct val="120000"/>
              </a:lnSpc>
              <a:spcAft>
                <a:spcPts val="0"/>
              </a:spcAft>
              <a:buNone/>
              <a:defRPr sz="1050" spc="0">
                <a:latin typeface="Calibri" panose="020F0502020204030204" pitchFamily="34" charset="0"/>
                <a:ea typeface="Tahoma" panose="020B0604030504040204" pitchFamily="34" charset="0"/>
                <a:cs typeface="Calibri" panose="020F050202020403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Insert brief bio write-up here.</a:t>
            </a:r>
          </a:p>
        </p:txBody>
      </p:sp>
      <p:sp>
        <p:nvSpPr>
          <p:cNvPr id="5" name="Slide Number Placeholder 4">
            <a:extLst>
              <a:ext uri="{FF2B5EF4-FFF2-40B4-BE49-F238E27FC236}">
                <a16:creationId xmlns:a16="http://schemas.microsoft.com/office/drawing/2014/main" id="{CF1FDAFE-52B7-68C6-E69E-60CA4A9F81DB}"/>
              </a:ext>
            </a:extLst>
          </p:cNvPr>
          <p:cNvSpPr>
            <a:spLocks noGrp="1"/>
          </p:cNvSpPr>
          <p:nvPr>
            <p:ph type="sldNum" sz="quarter" idx="55"/>
          </p:nvPr>
        </p:nvSpPr>
        <p:spPr/>
        <p:txBody>
          <a:bodyPr/>
          <a:lstStyle/>
          <a:p>
            <a:fld id="{B586A999-2646-4CE0-998F-9298E81F8FDE}" type="slidenum">
              <a:rPr lang="en-US" smtClean="0"/>
              <a:pPr/>
              <a:t>‹#›</a:t>
            </a:fld>
            <a:endParaRPr lang="en-US" dirty="0"/>
          </a:p>
        </p:txBody>
      </p:sp>
      <p:sp>
        <p:nvSpPr>
          <p:cNvPr id="7" name="Title 6">
            <a:extLst>
              <a:ext uri="{FF2B5EF4-FFF2-40B4-BE49-F238E27FC236}">
                <a16:creationId xmlns:a16="http://schemas.microsoft.com/office/drawing/2014/main" id="{6F45CD80-215D-B752-39A0-29F7BE83B4FA}"/>
              </a:ext>
            </a:extLst>
          </p:cNvPr>
          <p:cNvSpPr>
            <a:spLocks noGrp="1"/>
          </p:cNvSpPr>
          <p:nvPr>
            <p:ph type="title" hasCustomPrompt="1"/>
          </p:nvPr>
        </p:nvSpPr>
        <p:spPr/>
        <p:txBody>
          <a:bodyPr/>
          <a:lstStyle>
            <a:lvl1pPr>
              <a:defRPr/>
            </a:lvl1pPr>
          </a:lstStyle>
          <a:p>
            <a:r>
              <a:rPr lang="en-US" dirty="0"/>
              <a:t>Header</a:t>
            </a:r>
          </a:p>
        </p:txBody>
      </p:sp>
      <p:sp>
        <p:nvSpPr>
          <p:cNvPr id="10" name="Picture Placeholder 9">
            <a:extLst>
              <a:ext uri="{FF2B5EF4-FFF2-40B4-BE49-F238E27FC236}">
                <a16:creationId xmlns:a16="http://schemas.microsoft.com/office/drawing/2014/main" id="{A657F83E-9D99-5EAE-6DA0-C7D836A95A5D}"/>
              </a:ext>
            </a:extLst>
          </p:cNvPr>
          <p:cNvSpPr>
            <a:spLocks noGrp="1"/>
          </p:cNvSpPr>
          <p:nvPr>
            <p:ph type="pic" sz="quarter" idx="57" hasCustomPrompt="1"/>
          </p:nvPr>
        </p:nvSpPr>
        <p:spPr>
          <a:xfrm>
            <a:off x="484672" y="3950761"/>
            <a:ext cx="1646810" cy="1646810"/>
          </a:xfrm>
          <a:prstGeom prst="rect">
            <a:avLst/>
          </a:prstGeom>
          <a:solidFill>
            <a:schemeClr val="accent4">
              <a:lumMod val="20000"/>
              <a:lumOff val="80000"/>
            </a:schemeClr>
          </a:solidFill>
        </p:spPr>
        <p:txBody>
          <a:bodyPr rtlCol="0">
            <a:noAutofit/>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40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noProof="0" dirty="0"/>
              <a:t>Click icon to add a headshot</a:t>
            </a:r>
            <a:endParaRPr lang="id-ID" noProof="0" dirty="0"/>
          </a:p>
          <a:p>
            <a:pPr lvl="0"/>
            <a:endParaRPr lang="en-US" noProof="0" dirty="0"/>
          </a:p>
        </p:txBody>
      </p:sp>
      <p:sp>
        <p:nvSpPr>
          <p:cNvPr id="11" name="Content Placeholder 13">
            <a:extLst>
              <a:ext uri="{FF2B5EF4-FFF2-40B4-BE49-F238E27FC236}">
                <a16:creationId xmlns:a16="http://schemas.microsoft.com/office/drawing/2014/main" id="{DE821497-F9B3-D821-E877-5AB8E5B8C992}"/>
              </a:ext>
            </a:extLst>
          </p:cNvPr>
          <p:cNvSpPr>
            <a:spLocks noGrp="1"/>
          </p:cNvSpPr>
          <p:nvPr>
            <p:ph sz="quarter" idx="58" hasCustomPrompt="1"/>
          </p:nvPr>
        </p:nvSpPr>
        <p:spPr>
          <a:xfrm>
            <a:off x="2363978" y="4215972"/>
            <a:ext cx="3423992" cy="241739"/>
          </a:xfrm>
          <a:prstGeom prst="rect">
            <a:avLst/>
          </a:prstGeom>
          <a:ln>
            <a:noFill/>
          </a:ln>
        </p:spPr>
        <p:txBody>
          <a:bodyPr>
            <a:noAutofit/>
          </a:bodyPr>
          <a:lstStyle>
            <a:lvl1pPr marL="0" indent="0">
              <a:lnSpc>
                <a:spcPct val="80000"/>
              </a:lnSpc>
              <a:buNone/>
              <a:defRPr sz="1500" b="0" i="0" spc="-30" baseline="0">
                <a:latin typeface="Georgia" panose="02040502050405020303" pitchFamily="18" charset="0"/>
                <a:ea typeface="Georgia" panose="02040502050405020303" pitchFamily="18"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Name </a:t>
            </a:r>
            <a:r>
              <a:rPr lang="en-US" dirty="0" err="1"/>
              <a:t>Name</a:t>
            </a:r>
            <a:endParaRPr lang="en-US" dirty="0"/>
          </a:p>
        </p:txBody>
      </p:sp>
      <p:sp>
        <p:nvSpPr>
          <p:cNvPr id="12" name="Text Placeholder 21">
            <a:extLst>
              <a:ext uri="{FF2B5EF4-FFF2-40B4-BE49-F238E27FC236}">
                <a16:creationId xmlns:a16="http://schemas.microsoft.com/office/drawing/2014/main" id="{13A3A5BB-1484-DB68-AC25-FC83CB032E6B}"/>
              </a:ext>
            </a:extLst>
          </p:cNvPr>
          <p:cNvSpPr>
            <a:spLocks noGrp="1"/>
          </p:cNvSpPr>
          <p:nvPr>
            <p:ph type="body" sz="quarter" idx="59" hasCustomPrompt="1"/>
          </p:nvPr>
        </p:nvSpPr>
        <p:spPr>
          <a:xfrm>
            <a:off x="2363349" y="4458252"/>
            <a:ext cx="3424841" cy="201699"/>
          </a:xfrm>
          <a:prstGeom prst="rect">
            <a:avLst/>
          </a:prstGeom>
        </p:spPr>
        <p:txBody>
          <a:bodyPr>
            <a:noAutofit/>
          </a:bodyPr>
          <a:lstStyle>
            <a:lvl1pPr marL="0" indent="0">
              <a:buNone/>
              <a:defRPr sz="1000" b="1" i="0" spc="0">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Company</a:t>
            </a:r>
          </a:p>
        </p:txBody>
      </p:sp>
      <p:sp>
        <p:nvSpPr>
          <p:cNvPr id="13" name="Content Placeholder 13">
            <a:extLst>
              <a:ext uri="{FF2B5EF4-FFF2-40B4-BE49-F238E27FC236}">
                <a16:creationId xmlns:a16="http://schemas.microsoft.com/office/drawing/2014/main" id="{D42EC773-859B-D9F0-2B7F-5A6FEC2B5E16}"/>
              </a:ext>
            </a:extLst>
          </p:cNvPr>
          <p:cNvSpPr>
            <a:spLocks noGrp="1"/>
          </p:cNvSpPr>
          <p:nvPr>
            <p:ph sz="quarter" idx="60" hasCustomPrompt="1"/>
          </p:nvPr>
        </p:nvSpPr>
        <p:spPr>
          <a:xfrm>
            <a:off x="2362898" y="4888214"/>
            <a:ext cx="3425293" cy="760721"/>
          </a:xfrm>
          <a:prstGeom prst="rect">
            <a:avLst/>
          </a:prstGeom>
        </p:spPr>
        <p:txBody>
          <a:bodyPr>
            <a:noAutofit/>
          </a:bodyPr>
          <a:lstStyle>
            <a:lvl1pPr marL="0" indent="0">
              <a:lnSpc>
                <a:spcPct val="120000"/>
              </a:lnSpc>
              <a:spcAft>
                <a:spcPts val="0"/>
              </a:spcAft>
              <a:buNone/>
              <a:defRPr sz="1050" spc="0">
                <a:latin typeface="Calibri" panose="020F0502020204030204" pitchFamily="34" charset="0"/>
                <a:ea typeface="Tahoma" panose="020B0604030504040204" pitchFamily="34" charset="0"/>
                <a:cs typeface="Calibri" panose="020F050202020403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Insert brief bio write-up here.</a:t>
            </a:r>
          </a:p>
        </p:txBody>
      </p:sp>
      <p:sp>
        <p:nvSpPr>
          <p:cNvPr id="15" name="Picture Placeholder 9">
            <a:extLst>
              <a:ext uri="{FF2B5EF4-FFF2-40B4-BE49-F238E27FC236}">
                <a16:creationId xmlns:a16="http://schemas.microsoft.com/office/drawing/2014/main" id="{5849F280-1C88-0F1F-F8CB-D7319561B06A}"/>
              </a:ext>
            </a:extLst>
          </p:cNvPr>
          <p:cNvSpPr>
            <a:spLocks noGrp="1"/>
          </p:cNvSpPr>
          <p:nvPr>
            <p:ph type="pic" sz="quarter" idx="62" hasCustomPrompt="1"/>
          </p:nvPr>
        </p:nvSpPr>
        <p:spPr>
          <a:xfrm>
            <a:off x="6388991" y="1820536"/>
            <a:ext cx="1646810" cy="1646810"/>
          </a:xfrm>
          <a:prstGeom prst="rect">
            <a:avLst/>
          </a:prstGeom>
          <a:solidFill>
            <a:schemeClr val="accent4">
              <a:lumMod val="20000"/>
              <a:lumOff val="80000"/>
            </a:schemeClr>
          </a:solidFill>
        </p:spPr>
        <p:txBody>
          <a:bodyPr rtlCol="0">
            <a:noAutofit/>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40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noProof="0" dirty="0"/>
              <a:t>Click icon to add a headshot</a:t>
            </a:r>
            <a:endParaRPr lang="id-ID" noProof="0" dirty="0"/>
          </a:p>
          <a:p>
            <a:pPr lvl="0"/>
            <a:endParaRPr lang="en-US" noProof="0" dirty="0"/>
          </a:p>
        </p:txBody>
      </p:sp>
      <p:sp>
        <p:nvSpPr>
          <p:cNvPr id="16" name="Content Placeholder 13">
            <a:extLst>
              <a:ext uri="{FF2B5EF4-FFF2-40B4-BE49-F238E27FC236}">
                <a16:creationId xmlns:a16="http://schemas.microsoft.com/office/drawing/2014/main" id="{E0633D27-5821-B224-F32E-2051E4787658}"/>
              </a:ext>
            </a:extLst>
          </p:cNvPr>
          <p:cNvSpPr>
            <a:spLocks noGrp="1"/>
          </p:cNvSpPr>
          <p:nvPr>
            <p:ph sz="quarter" idx="63" hasCustomPrompt="1"/>
          </p:nvPr>
        </p:nvSpPr>
        <p:spPr>
          <a:xfrm>
            <a:off x="8268297" y="2085747"/>
            <a:ext cx="3423992" cy="241739"/>
          </a:xfrm>
          <a:prstGeom prst="rect">
            <a:avLst/>
          </a:prstGeom>
          <a:ln>
            <a:noFill/>
          </a:ln>
        </p:spPr>
        <p:txBody>
          <a:bodyPr>
            <a:noAutofit/>
          </a:bodyPr>
          <a:lstStyle>
            <a:lvl1pPr marL="0" indent="0">
              <a:lnSpc>
                <a:spcPct val="80000"/>
              </a:lnSpc>
              <a:buNone/>
              <a:defRPr sz="1500" b="0" i="0" spc="-30" baseline="0">
                <a:latin typeface="Georgia" panose="02040502050405020303" pitchFamily="18" charset="0"/>
                <a:ea typeface="Georgia" panose="02040502050405020303" pitchFamily="18"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Name </a:t>
            </a:r>
            <a:r>
              <a:rPr lang="en-US" dirty="0" err="1"/>
              <a:t>Name</a:t>
            </a:r>
            <a:endParaRPr lang="en-US" dirty="0"/>
          </a:p>
        </p:txBody>
      </p:sp>
      <p:sp>
        <p:nvSpPr>
          <p:cNvPr id="17" name="Text Placeholder 21">
            <a:extLst>
              <a:ext uri="{FF2B5EF4-FFF2-40B4-BE49-F238E27FC236}">
                <a16:creationId xmlns:a16="http://schemas.microsoft.com/office/drawing/2014/main" id="{D164E002-E36A-529E-EB92-9480F83EF77C}"/>
              </a:ext>
            </a:extLst>
          </p:cNvPr>
          <p:cNvSpPr>
            <a:spLocks noGrp="1"/>
          </p:cNvSpPr>
          <p:nvPr>
            <p:ph type="body" sz="quarter" idx="64" hasCustomPrompt="1"/>
          </p:nvPr>
        </p:nvSpPr>
        <p:spPr>
          <a:xfrm>
            <a:off x="8267668" y="2328027"/>
            <a:ext cx="3424841" cy="201699"/>
          </a:xfrm>
          <a:prstGeom prst="rect">
            <a:avLst/>
          </a:prstGeom>
        </p:spPr>
        <p:txBody>
          <a:bodyPr>
            <a:noAutofit/>
          </a:bodyPr>
          <a:lstStyle>
            <a:lvl1pPr marL="0" indent="0">
              <a:buNone/>
              <a:defRPr sz="1000" b="1" i="0" spc="0">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Company</a:t>
            </a:r>
          </a:p>
        </p:txBody>
      </p:sp>
      <p:sp>
        <p:nvSpPr>
          <p:cNvPr id="18" name="Content Placeholder 13">
            <a:extLst>
              <a:ext uri="{FF2B5EF4-FFF2-40B4-BE49-F238E27FC236}">
                <a16:creationId xmlns:a16="http://schemas.microsoft.com/office/drawing/2014/main" id="{06AEB74B-D139-FA79-4D86-678714D5A4EB}"/>
              </a:ext>
            </a:extLst>
          </p:cNvPr>
          <p:cNvSpPr>
            <a:spLocks noGrp="1"/>
          </p:cNvSpPr>
          <p:nvPr>
            <p:ph sz="quarter" idx="65" hasCustomPrompt="1"/>
          </p:nvPr>
        </p:nvSpPr>
        <p:spPr>
          <a:xfrm>
            <a:off x="8267217" y="2757989"/>
            <a:ext cx="3425293" cy="760721"/>
          </a:xfrm>
          <a:prstGeom prst="rect">
            <a:avLst/>
          </a:prstGeom>
        </p:spPr>
        <p:txBody>
          <a:bodyPr>
            <a:noAutofit/>
          </a:bodyPr>
          <a:lstStyle>
            <a:lvl1pPr marL="0" indent="0">
              <a:lnSpc>
                <a:spcPct val="120000"/>
              </a:lnSpc>
              <a:spcAft>
                <a:spcPts val="0"/>
              </a:spcAft>
              <a:buNone/>
              <a:defRPr sz="1050" spc="0">
                <a:latin typeface="Calibri" panose="020F0502020204030204" pitchFamily="34" charset="0"/>
                <a:ea typeface="Tahoma" panose="020B0604030504040204" pitchFamily="34" charset="0"/>
                <a:cs typeface="Calibri" panose="020F050202020403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Insert brief bio write-up here.</a:t>
            </a:r>
          </a:p>
        </p:txBody>
      </p:sp>
      <p:sp>
        <p:nvSpPr>
          <p:cNvPr id="20" name="Picture Placeholder 9">
            <a:extLst>
              <a:ext uri="{FF2B5EF4-FFF2-40B4-BE49-F238E27FC236}">
                <a16:creationId xmlns:a16="http://schemas.microsoft.com/office/drawing/2014/main" id="{9D080AB6-83B2-5EAF-A00D-0AEDF485784D}"/>
              </a:ext>
            </a:extLst>
          </p:cNvPr>
          <p:cNvSpPr>
            <a:spLocks noGrp="1"/>
          </p:cNvSpPr>
          <p:nvPr>
            <p:ph type="pic" sz="quarter" idx="67" hasCustomPrompt="1"/>
          </p:nvPr>
        </p:nvSpPr>
        <p:spPr>
          <a:xfrm>
            <a:off x="6374173" y="3941617"/>
            <a:ext cx="1646810" cy="1646810"/>
          </a:xfrm>
          <a:prstGeom prst="rect">
            <a:avLst/>
          </a:prstGeom>
          <a:solidFill>
            <a:schemeClr val="accent4">
              <a:lumMod val="20000"/>
              <a:lumOff val="80000"/>
            </a:schemeClr>
          </a:solidFill>
        </p:spPr>
        <p:txBody>
          <a:bodyPr rtlCol="0">
            <a:noAutofit/>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40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noProof="0" dirty="0"/>
              <a:t>Click icon to add a headshot</a:t>
            </a:r>
            <a:endParaRPr lang="id-ID" noProof="0" dirty="0"/>
          </a:p>
          <a:p>
            <a:pPr lvl="0"/>
            <a:endParaRPr lang="en-US" noProof="0" dirty="0"/>
          </a:p>
        </p:txBody>
      </p:sp>
      <p:sp>
        <p:nvSpPr>
          <p:cNvPr id="24" name="Content Placeholder 13">
            <a:extLst>
              <a:ext uri="{FF2B5EF4-FFF2-40B4-BE49-F238E27FC236}">
                <a16:creationId xmlns:a16="http://schemas.microsoft.com/office/drawing/2014/main" id="{BA6EA020-2E78-ED4B-C41B-0F3DEE2CEF18}"/>
              </a:ext>
            </a:extLst>
          </p:cNvPr>
          <p:cNvSpPr>
            <a:spLocks noGrp="1"/>
          </p:cNvSpPr>
          <p:nvPr>
            <p:ph sz="quarter" idx="68" hasCustomPrompt="1"/>
          </p:nvPr>
        </p:nvSpPr>
        <p:spPr>
          <a:xfrm>
            <a:off x="8253479" y="4206828"/>
            <a:ext cx="3423992" cy="241739"/>
          </a:xfrm>
          <a:prstGeom prst="rect">
            <a:avLst/>
          </a:prstGeom>
          <a:ln>
            <a:noFill/>
          </a:ln>
        </p:spPr>
        <p:txBody>
          <a:bodyPr>
            <a:noAutofit/>
          </a:bodyPr>
          <a:lstStyle>
            <a:lvl1pPr marL="0" indent="0">
              <a:lnSpc>
                <a:spcPct val="80000"/>
              </a:lnSpc>
              <a:buNone/>
              <a:defRPr sz="1500" b="0" i="0" spc="-30" baseline="0">
                <a:latin typeface="Georgia" panose="02040502050405020303" pitchFamily="18" charset="0"/>
                <a:ea typeface="Georgia" panose="02040502050405020303" pitchFamily="18"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Name </a:t>
            </a:r>
            <a:r>
              <a:rPr lang="en-US" dirty="0" err="1"/>
              <a:t>Name</a:t>
            </a:r>
            <a:endParaRPr lang="en-US" dirty="0"/>
          </a:p>
        </p:txBody>
      </p:sp>
      <p:sp>
        <p:nvSpPr>
          <p:cNvPr id="25" name="Text Placeholder 21">
            <a:extLst>
              <a:ext uri="{FF2B5EF4-FFF2-40B4-BE49-F238E27FC236}">
                <a16:creationId xmlns:a16="http://schemas.microsoft.com/office/drawing/2014/main" id="{9309D224-E909-DF69-CE89-3ACA6C978066}"/>
              </a:ext>
            </a:extLst>
          </p:cNvPr>
          <p:cNvSpPr>
            <a:spLocks noGrp="1"/>
          </p:cNvSpPr>
          <p:nvPr>
            <p:ph type="body" sz="quarter" idx="69" hasCustomPrompt="1"/>
          </p:nvPr>
        </p:nvSpPr>
        <p:spPr>
          <a:xfrm>
            <a:off x="8252850" y="4449108"/>
            <a:ext cx="3424841" cy="201699"/>
          </a:xfrm>
          <a:prstGeom prst="rect">
            <a:avLst/>
          </a:prstGeom>
        </p:spPr>
        <p:txBody>
          <a:bodyPr>
            <a:noAutofit/>
          </a:bodyPr>
          <a:lstStyle>
            <a:lvl1pPr marL="0" indent="0">
              <a:buNone/>
              <a:defRPr sz="1000" b="1" i="0" spc="0">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Company</a:t>
            </a:r>
          </a:p>
        </p:txBody>
      </p:sp>
      <p:sp>
        <p:nvSpPr>
          <p:cNvPr id="26" name="Content Placeholder 13">
            <a:extLst>
              <a:ext uri="{FF2B5EF4-FFF2-40B4-BE49-F238E27FC236}">
                <a16:creationId xmlns:a16="http://schemas.microsoft.com/office/drawing/2014/main" id="{BC9A00C7-D778-D458-80B4-A05FCD8AD10B}"/>
              </a:ext>
            </a:extLst>
          </p:cNvPr>
          <p:cNvSpPr>
            <a:spLocks noGrp="1"/>
          </p:cNvSpPr>
          <p:nvPr>
            <p:ph sz="quarter" idx="70" hasCustomPrompt="1"/>
          </p:nvPr>
        </p:nvSpPr>
        <p:spPr>
          <a:xfrm>
            <a:off x="8252399" y="4879070"/>
            <a:ext cx="3425293" cy="760721"/>
          </a:xfrm>
          <a:prstGeom prst="rect">
            <a:avLst/>
          </a:prstGeom>
        </p:spPr>
        <p:txBody>
          <a:bodyPr>
            <a:noAutofit/>
          </a:bodyPr>
          <a:lstStyle>
            <a:lvl1pPr marL="0" indent="0">
              <a:lnSpc>
                <a:spcPct val="120000"/>
              </a:lnSpc>
              <a:spcAft>
                <a:spcPts val="0"/>
              </a:spcAft>
              <a:buNone/>
              <a:defRPr sz="1050" spc="0">
                <a:latin typeface="Calibri" panose="020F0502020204030204" pitchFamily="34" charset="0"/>
                <a:ea typeface="Tahoma" panose="020B0604030504040204" pitchFamily="34" charset="0"/>
                <a:cs typeface="Calibri" panose="020F050202020403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dirty="0"/>
              <a:t>Insert brief bio write-up here.</a:t>
            </a:r>
          </a:p>
        </p:txBody>
      </p:sp>
      <p:sp>
        <p:nvSpPr>
          <p:cNvPr id="28" name="Text Placeholder 8">
            <a:extLst>
              <a:ext uri="{FF2B5EF4-FFF2-40B4-BE49-F238E27FC236}">
                <a16:creationId xmlns:a16="http://schemas.microsoft.com/office/drawing/2014/main" id="{9BCEE106-69BA-7BEF-981E-1087B62B5CDD}"/>
              </a:ext>
            </a:extLst>
          </p:cNvPr>
          <p:cNvSpPr>
            <a:spLocks noGrp="1"/>
          </p:cNvSpPr>
          <p:nvPr>
            <p:ph type="body" sz="quarter" idx="56"/>
          </p:nvPr>
        </p:nvSpPr>
        <p:spPr>
          <a:xfrm>
            <a:off x="499489" y="1585369"/>
            <a:ext cx="530352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29" name="Text Placeholder 8">
            <a:extLst>
              <a:ext uri="{FF2B5EF4-FFF2-40B4-BE49-F238E27FC236}">
                <a16:creationId xmlns:a16="http://schemas.microsoft.com/office/drawing/2014/main" id="{7ED0541F-8BA0-E345-7038-8806276304A8}"/>
              </a:ext>
            </a:extLst>
          </p:cNvPr>
          <p:cNvSpPr>
            <a:spLocks noGrp="1"/>
          </p:cNvSpPr>
          <p:nvPr>
            <p:ph type="body" sz="quarter" idx="61"/>
          </p:nvPr>
        </p:nvSpPr>
        <p:spPr>
          <a:xfrm>
            <a:off x="484671" y="3706450"/>
            <a:ext cx="530352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30" name="Text Placeholder 8">
            <a:extLst>
              <a:ext uri="{FF2B5EF4-FFF2-40B4-BE49-F238E27FC236}">
                <a16:creationId xmlns:a16="http://schemas.microsoft.com/office/drawing/2014/main" id="{55D2D9CA-A701-E561-9CC2-831B327C1186}"/>
              </a:ext>
            </a:extLst>
          </p:cNvPr>
          <p:cNvSpPr>
            <a:spLocks noGrp="1"/>
          </p:cNvSpPr>
          <p:nvPr>
            <p:ph type="body" sz="quarter" idx="66"/>
          </p:nvPr>
        </p:nvSpPr>
        <p:spPr>
          <a:xfrm>
            <a:off x="6388990" y="1576225"/>
            <a:ext cx="530352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31" name="Text Placeholder 8">
            <a:extLst>
              <a:ext uri="{FF2B5EF4-FFF2-40B4-BE49-F238E27FC236}">
                <a16:creationId xmlns:a16="http://schemas.microsoft.com/office/drawing/2014/main" id="{01D1CBFB-ECA5-EB35-4C98-1F3355EF071C}"/>
              </a:ext>
            </a:extLst>
          </p:cNvPr>
          <p:cNvSpPr>
            <a:spLocks noGrp="1"/>
          </p:cNvSpPr>
          <p:nvPr>
            <p:ph type="body" sz="quarter" idx="71"/>
          </p:nvPr>
        </p:nvSpPr>
        <p:spPr>
          <a:xfrm>
            <a:off x="6374172" y="3697306"/>
            <a:ext cx="530352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3" name="Rectangle 2">
            <a:extLst>
              <a:ext uri="{FF2B5EF4-FFF2-40B4-BE49-F238E27FC236}">
                <a16:creationId xmlns:a16="http://schemas.microsoft.com/office/drawing/2014/main" id="{68F02D6E-1533-043D-A05D-E62655E8BDBB}"/>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40610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o 4 Stacked">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id="{29381F6F-DECB-414C-8075-059C62609D5E}"/>
              </a:ext>
            </a:extLst>
          </p:cNvPr>
          <p:cNvSpPr>
            <a:spLocks noGrp="1"/>
          </p:cNvSpPr>
          <p:nvPr>
            <p:ph type="body" sz="quarter" idx="15" hasCustomPrompt="1"/>
          </p:nvPr>
        </p:nvSpPr>
        <p:spPr>
          <a:xfrm>
            <a:off x="7878763" y="544425"/>
            <a:ext cx="3832208" cy="361950"/>
          </a:xfrm>
          <a:prstGeom prst="rect">
            <a:avLst/>
          </a:prstGeom>
        </p:spPr>
        <p:txBody>
          <a:bodyPr>
            <a:normAutofit/>
          </a:bodyPr>
          <a:lstStyle>
            <a:lvl1pPr marL="0" indent="0">
              <a:buNone/>
              <a:defRPr sz="1800" b="0" i="0" spc="-30" baseline="0">
                <a:latin typeface="Georgia" panose="02040502050405020303" pitchFamily="18" charset="0"/>
                <a:ea typeface="Georgia" panose="02040502050405020303" pitchFamily="18" charset="0"/>
              </a:defRPr>
            </a:lvl1pPr>
          </a:lstStyle>
          <a:p>
            <a:pPr lvl="0"/>
            <a:r>
              <a:rPr lang="en-US" dirty="0"/>
              <a:t>Click to add a name</a:t>
            </a:r>
          </a:p>
        </p:txBody>
      </p:sp>
      <p:sp>
        <p:nvSpPr>
          <p:cNvPr id="12" name="Text Placeholder 13">
            <a:extLst>
              <a:ext uri="{FF2B5EF4-FFF2-40B4-BE49-F238E27FC236}">
                <a16:creationId xmlns:a16="http://schemas.microsoft.com/office/drawing/2014/main" id="{B68AB483-65A7-496B-9CBB-50C6AFE3381C}"/>
              </a:ext>
            </a:extLst>
          </p:cNvPr>
          <p:cNvSpPr>
            <a:spLocks noGrp="1"/>
          </p:cNvSpPr>
          <p:nvPr>
            <p:ph type="body" sz="quarter" idx="16" hasCustomPrompt="1"/>
          </p:nvPr>
        </p:nvSpPr>
        <p:spPr>
          <a:xfrm>
            <a:off x="7878763" y="945956"/>
            <a:ext cx="3832208" cy="588963"/>
          </a:xfrm>
          <a:prstGeom prst="rect">
            <a:avLst/>
          </a:prstGeom>
        </p:spPr>
        <p:txBody>
          <a:bodyPr>
            <a:normAutofit/>
          </a:bodyPr>
          <a:lstStyle>
            <a:lvl1pPr marL="0" indent="0">
              <a:buNone/>
              <a:defRPr sz="1100" b="0" i="0" spc="70" baseline="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Firm | Email@email.com</a:t>
            </a:r>
          </a:p>
        </p:txBody>
      </p:sp>
      <p:sp>
        <p:nvSpPr>
          <p:cNvPr id="14" name="Text Placeholder 9">
            <a:extLst>
              <a:ext uri="{FF2B5EF4-FFF2-40B4-BE49-F238E27FC236}">
                <a16:creationId xmlns:a16="http://schemas.microsoft.com/office/drawing/2014/main" id="{84B89E39-ACE9-4006-9414-72A963E97A45}"/>
              </a:ext>
            </a:extLst>
          </p:cNvPr>
          <p:cNvSpPr>
            <a:spLocks noGrp="1"/>
          </p:cNvSpPr>
          <p:nvPr>
            <p:ph type="body" sz="quarter" idx="18" hasCustomPrompt="1"/>
          </p:nvPr>
        </p:nvSpPr>
        <p:spPr>
          <a:xfrm>
            <a:off x="7878763" y="2011531"/>
            <a:ext cx="3832208" cy="361950"/>
          </a:xfrm>
          <a:prstGeom prst="rect">
            <a:avLst/>
          </a:prstGeom>
        </p:spPr>
        <p:txBody>
          <a:bodyPr>
            <a:normAutofit/>
          </a:bodyPr>
          <a:lstStyle>
            <a:lvl1pPr marL="0" indent="0">
              <a:buNone/>
              <a:defRPr sz="1800" b="0" i="0" spc="-30" baseline="0">
                <a:latin typeface="Georgia" panose="02040502050405020303" pitchFamily="18" charset="0"/>
                <a:ea typeface="Georgia" panose="02040502050405020303" pitchFamily="18" charset="0"/>
              </a:defRPr>
            </a:lvl1pPr>
          </a:lstStyle>
          <a:p>
            <a:pPr lvl="0"/>
            <a:r>
              <a:rPr lang="en-US" dirty="0"/>
              <a:t>Click to add a name</a:t>
            </a:r>
          </a:p>
        </p:txBody>
      </p:sp>
      <p:sp>
        <p:nvSpPr>
          <p:cNvPr id="15" name="Text Placeholder 13">
            <a:extLst>
              <a:ext uri="{FF2B5EF4-FFF2-40B4-BE49-F238E27FC236}">
                <a16:creationId xmlns:a16="http://schemas.microsoft.com/office/drawing/2014/main" id="{D152F68E-4720-408C-996D-736CAC86C892}"/>
              </a:ext>
            </a:extLst>
          </p:cNvPr>
          <p:cNvSpPr>
            <a:spLocks noGrp="1"/>
          </p:cNvSpPr>
          <p:nvPr>
            <p:ph type="body" sz="quarter" idx="19" hasCustomPrompt="1"/>
          </p:nvPr>
        </p:nvSpPr>
        <p:spPr>
          <a:xfrm>
            <a:off x="7878763" y="2413062"/>
            <a:ext cx="3832208" cy="588963"/>
          </a:xfrm>
          <a:prstGeom prst="rect">
            <a:avLst/>
          </a:prstGeom>
        </p:spPr>
        <p:txBody>
          <a:bodyPr>
            <a:normAutofit/>
          </a:bodyPr>
          <a:lstStyle>
            <a:lvl1pPr marL="0" indent="0">
              <a:buNone/>
              <a:defRPr sz="1100" b="0" i="0" spc="70" baseline="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Firm | Email@email.com</a:t>
            </a:r>
          </a:p>
        </p:txBody>
      </p:sp>
      <p:sp>
        <p:nvSpPr>
          <p:cNvPr id="17" name="Text Placeholder 9">
            <a:extLst>
              <a:ext uri="{FF2B5EF4-FFF2-40B4-BE49-F238E27FC236}">
                <a16:creationId xmlns:a16="http://schemas.microsoft.com/office/drawing/2014/main" id="{8524BF03-0DD3-4108-85DD-3B2CF9576FBB}"/>
              </a:ext>
            </a:extLst>
          </p:cNvPr>
          <p:cNvSpPr>
            <a:spLocks noGrp="1"/>
          </p:cNvSpPr>
          <p:nvPr>
            <p:ph type="body" sz="quarter" idx="21" hasCustomPrompt="1"/>
          </p:nvPr>
        </p:nvSpPr>
        <p:spPr>
          <a:xfrm>
            <a:off x="7878763" y="3493605"/>
            <a:ext cx="3832208" cy="361950"/>
          </a:xfrm>
          <a:prstGeom prst="rect">
            <a:avLst/>
          </a:prstGeom>
        </p:spPr>
        <p:txBody>
          <a:bodyPr>
            <a:normAutofit/>
          </a:bodyPr>
          <a:lstStyle>
            <a:lvl1pPr marL="0" indent="0">
              <a:buNone/>
              <a:defRPr sz="1800" b="0" i="0" spc="-30" baseline="0">
                <a:latin typeface="Georgia" panose="02040502050405020303" pitchFamily="18" charset="0"/>
                <a:ea typeface="Georgia" panose="02040502050405020303" pitchFamily="18" charset="0"/>
              </a:defRPr>
            </a:lvl1pPr>
          </a:lstStyle>
          <a:p>
            <a:pPr lvl="0"/>
            <a:r>
              <a:rPr lang="en-US" dirty="0"/>
              <a:t>Click to add a name</a:t>
            </a:r>
          </a:p>
        </p:txBody>
      </p:sp>
      <p:sp>
        <p:nvSpPr>
          <p:cNvPr id="18" name="Text Placeholder 13">
            <a:extLst>
              <a:ext uri="{FF2B5EF4-FFF2-40B4-BE49-F238E27FC236}">
                <a16:creationId xmlns:a16="http://schemas.microsoft.com/office/drawing/2014/main" id="{0F5D25C3-658C-48D0-9277-61E5CFE6DFB0}"/>
              </a:ext>
            </a:extLst>
          </p:cNvPr>
          <p:cNvSpPr>
            <a:spLocks noGrp="1"/>
          </p:cNvSpPr>
          <p:nvPr>
            <p:ph type="body" sz="quarter" idx="22" hasCustomPrompt="1"/>
          </p:nvPr>
        </p:nvSpPr>
        <p:spPr>
          <a:xfrm>
            <a:off x="7878763" y="3895136"/>
            <a:ext cx="3832208" cy="588963"/>
          </a:xfrm>
          <a:prstGeom prst="rect">
            <a:avLst/>
          </a:prstGeom>
        </p:spPr>
        <p:txBody>
          <a:bodyPr>
            <a:normAutofit/>
          </a:bodyPr>
          <a:lstStyle>
            <a:lvl1pPr marL="0" indent="0">
              <a:buNone/>
              <a:defRPr sz="1100" b="0" i="0" spc="70" baseline="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Firm | Email@email.com</a:t>
            </a:r>
          </a:p>
        </p:txBody>
      </p:sp>
      <p:sp>
        <p:nvSpPr>
          <p:cNvPr id="20" name="Text Placeholder 9">
            <a:extLst>
              <a:ext uri="{FF2B5EF4-FFF2-40B4-BE49-F238E27FC236}">
                <a16:creationId xmlns:a16="http://schemas.microsoft.com/office/drawing/2014/main" id="{A27C1A1F-95FB-4690-8C78-7C96BC6D8332}"/>
              </a:ext>
            </a:extLst>
          </p:cNvPr>
          <p:cNvSpPr>
            <a:spLocks noGrp="1"/>
          </p:cNvSpPr>
          <p:nvPr>
            <p:ph type="body" sz="quarter" idx="24" hasCustomPrompt="1"/>
          </p:nvPr>
        </p:nvSpPr>
        <p:spPr>
          <a:xfrm>
            <a:off x="7878763" y="4960905"/>
            <a:ext cx="3832208" cy="361950"/>
          </a:xfrm>
          <a:prstGeom prst="rect">
            <a:avLst/>
          </a:prstGeom>
        </p:spPr>
        <p:txBody>
          <a:bodyPr>
            <a:normAutofit/>
          </a:bodyPr>
          <a:lstStyle>
            <a:lvl1pPr marL="0" indent="0">
              <a:buNone/>
              <a:defRPr sz="1800" b="0" i="0" spc="-30" baseline="0">
                <a:latin typeface="Georgia" panose="02040502050405020303" pitchFamily="18" charset="0"/>
                <a:ea typeface="Georgia" panose="02040502050405020303" pitchFamily="18" charset="0"/>
              </a:defRPr>
            </a:lvl1pPr>
          </a:lstStyle>
          <a:p>
            <a:pPr lvl="0"/>
            <a:r>
              <a:rPr lang="en-US" dirty="0"/>
              <a:t>Click to add a name</a:t>
            </a:r>
          </a:p>
        </p:txBody>
      </p:sp>
      <p:sp>
        <p:nvSpPr>
          <p:cNvPr id="21" name="Text Placeholder 13">
            <a:extLst>
              <a:ext uri="{FF2B5EF4-FFF2-40B4-BE49-F238E27FC236}">
                <a16:creationId xmlns:a16="http://schemas.microsoft.com/office/drawing/2014/main" id="{251C220C-42EA-4DDD-BA3E-4113D9E52BF2}"/>
              </a:ext>
            </a:extLst>
          </p:cNvPr>
          <p:cNvSpPr>
            <a:spLocks noGrp="1"/>
          </p:cNvSpPr>
          <p:nvPr>
            <p:ph type="body" sz="quarter" idx="25" hasCustomPrompt="1"/>
          </p:nvPr>
        </p:nvSpPr>
        <p:spPr>
          <a:xfrm>
            <a:off x="7878763" y="5362436"/>
            <a:ext cx="3832208" cy="588963"/>
          </a:xfrm>
          <a:prstGeom prst="rect">
            <a:avLst/>
          </a:prstGeom>
        </p:spPr>
        <p:txBody>
          <a:bodyPr>
            <a:normAutofit/>
          </a:bodyPr>
          <a:lstStyle>
            <a:lvl1pPr marL="0" indent="0">
              <a:buNone/>
              <a:defRPr sz="1100" b="0" i="0" spc="70" baseline="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lvl="0"/>
            <a:r>
              <a:rPr lang="en-US" dirty="0"/>
              <a:t>Title, Firm | Email@email.com</a:t>
            </a:r>
          </a:p>
        </p:txBody>
      </p:sp>
      <p:sp>
        <p:nvSpPr>
          <p:cNvPr id="3" name="Picture Placeholder 2">
            <a:extLst>
              <a:ext uri="{FF2B5EF4-FFF2-40B4-BE49-F238E27FC236}">
                <a16:creationId xmlns:a16="http://schemas.microsoft.com/office/drawing/2014/main" id="{0BAFC5B9-A02A-4DD3-9847-4200AC04635A}"/>
              </a:ext>
            </a:extLst>
          </p:cNvPr>
          <p:cNvSpPr>
            <a:spLocks noGrp="1"/>
          </p:cNvSpPr>
          <p:nvPr>
            <p:ph type="pic" sz="quarter" idx="26" hasCustomPrompt="1"/>
          </p:nvPr>
        </p:nvSpPr>
        <p:spPr>
          <a:xfrm>
            <a:off x="6342063" y="383381"/>
            <a:ext cx="1325563" cy="1325563"/>
          </a:xfrm>
          <a:prstGeom prst="rect">
            <a:avLst/>
          </a:prstGeom>
          <a:solidFill>
            <a:schemeClr val="accent4">
              <a:lumMod val="20000"/>
              <a:lumOff val="80000"/>
            </a:schemeClr>
          </a:solidFill>
        </p:spPr>
        <p:txBody>
          <a:bodyPr/>
          <a:lstStyle>
            <a:lvl1pPr marL="0" indent="0">
              <a:buNone/>
              <a:defRPr sz="1200" b="0" i="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r>
              <a:rPr lang="en-US" dirty="0"/>
              <a:t>Click to add a headshot</a:t>
            </a:r>
          </a:p>
          <a:p>
            <a:endParaRPr lang="en-US" dirty="0"/>
          </a:p>
        </p:txBody>
      </p:sp>
      <p:sp>
        <p:nvSpPr>
          <p:cNvPr id="22" name="Picture Placeholder 2">
            <a:extLst>
              <a:ext uri="{FF2B5EF4-FFF2-40B4-BE49-F238E27FC236}">
                <a16:creationId xmlns:a16="http://schemas.microsoft.com/office/drawing/2014/main" id="{542A1F54-E8C7-4799-B85E-88CC81BE3F2F}"/>
              </a:ext>
            </a:extLst>
          </p:cNvPr>
          <p:cNvSpPr>
            <a:spLocks noGrp="1"/>
          </p:cNvSpPr>
          <p:nvPr>
            <p:ph type="pic" sz="quarter" idx="27" hasCustomPrompt="1"/>
          </p:nvPr>
        </p:nvSpPr>
        <p:spPr>
          <a:xfrm>
            <a:off x="6342063" y="1869537"/>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200" b="0" i="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23" name="Picture Placeholder 2">
            <a:extLst>
              <a:ext uri="{FF2B5EF4-FFF2-40B4-BE49-F238E27FC236}">
                <a16:creationId xmlns:a16="http://schemas.microsoft.com/office/drawing/2014/main" id="{8AF18C0E-EBD9-427C-9C01-F516F4EBF2BB}"/>
              </a:ext>
            </a:extLst>
          </p:cNvPr>
          <p:cNvSpPr>
            <a:spLocks noGrp="1"/>
          </p:cNvSpPr>
          <p:nvPr>
            <p:ph type="pic" sz="quarter" idx="28" hasCustomPrompt="1"/>
          </p:nvPr>
        </p:nvSpPr>
        <p:spPr>
          <a:xfrm>
            <a:off x="6342063" y="3351611"/>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200" b="0" i="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24" name="Picture Placeholder 2">
            <a:extLst>
              <a:ext uri="{FF2B5EF4-FFF2-40B4-BE49-F238E27FC236}">
                <a16:creationId xmlns:a16="http://schemas.microsoft.com/office/drawing/2014/main" id="{5B63D145-1786-41D3-8317-F4B2564476E0}"/>
              </a:ext>
            </a:extLst>
          </p:cNvPr>
          <p:cNvSpPr>
            <a:spLocks noGrp="1"/>
          </p:cNvSpPr>
          <p:nvPr>
            <p:ph type="pic" sz="quarter" idx="29" hasCustomPrompt="1"/>
          </p:nvPr>
        </p:nvSpPr>
        <p:spPr>
          <a:xfrm>
            <a:off x="6342063" y="4818911"/>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200" b="0" i="0" spc="0">
                <a:solidFill>
                  <a:schemeClr val="tx1"/>
                </a:solidFill>
                <a:latin typeface="Calibri" panose="020F0502020204030204" pitchFamily="34" charset="0"/>
                <a:ea typeface="Tahoma" panose="020B0604030504040204" pitchFamily="34" charset="0"/>
                <a:cs typeface="Calibri" panose="020F050202020403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5" name="Slide Number Placeholder 4">
            <a:extLst>
              <a:ext uri="{FF2B5EF4-FFF2-40B4-BE49-F238E27FC236}">
                <a16:creationId xmlns:a16="http://schemas.microsoft.com/office/drawing/2014/main" id="{A75A144F-3234-5489-805F-66C079FA6051}"/>
              </a:ext>
            </a:extLst>
          </p:cNvPr>
          <p:cNvSpPr>
            <a:spLocks noGrp="1"/>
          </p:cNvSpPr>
          <p:nvPr>
            <p:ph type="sldNum" sz="quarter" idx="31"/>
          </p:nvPr>
        </p:nvSpPr>
        <p:spPr/>
        <p:txBody>
          <a:bodyPr/>
          <a:lstStyle/>
          <a:p>
            <a:fld id="{B586A999-2646-4CE0-998F-9298E81F8FDE}" type="slidenum">
              <a:rPr lang="en-US" smtClean="0"/>
              <a:pPr/>
              <a:t>‹#›</a:t>
            </a:fld>
            <a:endParaRPr lang="en-US" dirty="0"/>
          </a:p>
        </p:txBody>
      </p:sp>
      <p:sp>
        <p:nvSpPr>
          <p:cNvPr id="9" name="Text Placeholder 8">
            <a:extLst>
              <a:ext uri="{FF2B5EF4-FFF2-40B4-BE49-F238E27FC236}">
                <a16:creationId xmlns:a16="http://schemas.microsoft.com/office/drawing/2014/main" id="{712E293B-1343-24F6-C872-E4FA34F3BAAE}"/>
              </a:ext>
            </a:extLst>
          </p:cNvPr>
          <p:cNvSpPr>
            <a:spLocks noGrp="1"/>
          </p:cNvSpPr>
          <p:nvPr>
            <p:ph type="body" sz="quarter" idx="56"/>
          </p:nvPr>
        </p:nvSpPr>
        <p:spPr>
          <a:xfrm>
            <a:off x="6342063" y="151548"/>
            <a:ext cx="539496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10" name="Text Placeholder 8">
            <a:extLst>
              <a:ext uri="{FF2B5EF4-FFF2-40B4-BE49-F238E27FC236}">
                <a16:creationId xmlns:a16="http://schemas.microsoft.com/office/drawing/2014/main" id="{90B9B5D6-5C48-CD60-1D79-452E0FBE8C71}"/>
              </a:ext>
            </a:extLst>
          </p:cNvPr>
          <p:cNvSpPr>
            <a:spLocks noGrp="1"/>
          </p:cNvSpPr>
          <p:nvPr>
            <p:ph type="body" sz="quarter" idx="57"/>
          </p:nvPr>
        </p:nvSpPr>
        <p:spPr>
          <a:xfrm>
            <a:off x="6342063" y="4583496"/>
            <a:ext cx="539496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13" name="Text Placeholder 8">
            <a:extLst>
              <a:ext uri="{FF2B5EF4-FFF2-40B4-BE49-F238E27FC236}">
                <a16:creationId xmlns:a16="http://schemas.microsoft.com/office/drawing/2014/main" id="{C3F05756-1F81-5D7F-4A05-C8CB596F5030}"/>
              </a:ext>
            </a:extLst>
          </p:cNvPr>
          <p:cNvSpPr>
            <a:spLocks noGrp="1"/>
          </p:cNvSpPr>
          <p:nvPr>
            <p:ph type="body" sz="quarter" idx="58"/>
          </p:nvPr>
        </p:nvSpPr>
        <p:spPr>
          <a:xfrm>
            <a:off x="6342063" y="3106180"/>
            <a:ext cx="539496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16" name="Text Placeholder 8">
            <a:extLst>
              <a:ext uri="{FF2B5EF4-FFF2-40B4-BE49-F238E27FC236}">
                <a16:creationId xmlns:a16="http://schemas.microsoft.com/office/drawing/2014/main" id="{CA199909-0F92-FEEA-531C-3208E2D5D64D}"/>
              </a:ext>
            </a:extLst>
          </p:cNvPr>
          <p:cNvSpPr>
            <a:spLocks noGrp="1"/>
          </p:cNvSpPr>
          <p:nvPr>
            <p:ph type="body" sz="quarter" idx="59"/>
          </p:nvPr>
        </p:nvSpPr>
        <p:spPr>
          <a:xfrm>
            <a:off x="6342063" y="1628864"/>
            <a:ext cx="5394960" cy="246221"/>
          </a:xfrm>
          <a:prstGeom prst="rect">
            <a:avLst/>
          </a:prstGeom>
          <a:solidFill>
            <a:schemeClr val="accent1"/>
          </a:solidFill>
        </p:spPr>
        <p:txBody>
          <a:bodyPr wrap="square" lIns="0" tIns="0" rIns="0" bIns="0" anchor="b" anchorCtr="0">
            <a:spAutoFit/>
          </a:bodyPr>
          <a:lstStyle>
            <a:lvl1pPr marL="0" indent="0" algn="l">
              <a:buNone/>
              <a:defRPr sz="1600" b="0" i="0" spc="0" baseline="0">
                <a:noFill/>
                <a:latin typeface="Calibri" panose="020F0502020204030204" pitchFamily="34" charset="0"/>
              </a:defRPr>
            </a:lvl1pPr>
          </a:lstStyle>
          <a:p>
            <a:pPr marL="0" marR="0" lvl="0" indent="0" algn="l" defTabSz="457200" rtl="0" eaLnBrk="1" fontAlgn="auto" latinLnBrk="0" hangingPunct="1">
              <a:lnSpc>
                <a:spcPct val="100000"/>
              </a:lnSpc>
              <a:spcBef>
                <a:spcPts val="600"/>
              </a:spcBef>
              <a:spcAft>
                <a:spcPts val="600"/>
              </a:spcAft>
              <a:buClr>
                <a:schemeClr val="accent1"/>
              </a:buClr>
              <a:buSzPct val="100000"/>
              <a:buFontTx/>
              <a:buNone/>
              <a:tabLst/>
              <a:defRPr/>
            </a:pPr>
            <a:r>
              <a:rPr lang="en-US">
                <a:effectLst/>
                <a:latin typeface="Helvetica Neue" panose="02000503000000020004" pitchFamily="2" charset="0"/>
              </a:rPr>
              <a:t>Click to edit Master text styles</a:t>
            </a:r>
          </a:p>
        </p:txBody>
      </p:sp>
      <p:sp>
        <p:nvSpPr>
          <p:cNvPr id="6" name="Rectangle 5">
            <a:extLst>
              <a:ext uri="{FF2B5EF4-FFF2-40B4-BE49-F238E27FC236}">
                <a16:creationId xmlns:a16="http://schemas.microsoft.com/office/drawing/2014/main" id="{1784A6B0-27F5-5530-3CEA-F6D271743A7A}"/>
              </a:ext>
            </a:extLst>
          </p:cNvPr>
          <p:cNvSpPr/>
          <p:nvPr userDrawn="1"/>
        </p:nvSpPr>
        <p:spPr>
          <a:xfrm rot="10800000">
            <a:off x="-6" y="-11185"/>
            <a:ext cx="6096003" cy="6411985"/>
          </a:xfrm>
          <a:prstGeom prst="rect">
            <a:avLst/>
          </a:prstGeom>
          <a:solidFill>
            <a:schemeClr val="accent1">
              <a:alpha val="8031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813D1A1-8A42-C055-251E-634E64BB320A}"/>
              </a:ext>
            </a:extLst>
          </p:cNvPr>
          <p:cNvSpPr txBox="1"/>
          <p:nvPr userDrawn="1"/>
        </p:nvSpPr>
        <p:spPr>
          <a:xfrm>
            <a:off x="481013" y="4339724"/>
            <a:ext cx="5157787" cy="1654676"/>
          </a:xfrm>
          <a:prstGeom prst="rect">
            <a:avLst/>
          </a:prstGeom>
          <a:noFill/>
        </p:spPr>
        <p:txBody>
          <a:bodyPr wrap="square" lIns="0" tIns="0" rIns="0" bIns="0" rtlCol="0" anchor="b">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900" dirty="0">
                <a:solidFill>
                  <a:schemeClr val="bg1"/>
                </a:solidFill>
                <a:latin typeface="Calibri" panose="020F0502020204030204" pitchFamily="34" charset="0"/>
                <a:ea typeface="Tahoma" panose="020B0604030504040204" pitchFamily="34" charset="0"/>
                <a:cs typeface="Calibri" panose="020F0502020204030204" pitchFamily="34" charset="0"/>
              </a:rPr>
              <a:t>© 2024 Snell &amp; Wilmer L.L.P. All rights reserved. The purpose of this presentation is to provide information on current topics of general interest, and nothing herein shall be construed to create, offer, or memorialize the existence of an attorney-client relationship. The content should not be considered legal advice or opinion, because it may not apply to the specific facts of a particular matter. As guidance in areas is constantly changing and evolving, you should consider checking for updated guidance, or consult with legal counsel, before making any decisions. The material in this presentation may not be reproduced, distributed, transmitted, cached or otherwise used, except with the express written consent of Snell &amp; Wilmer.</a:t>
            </a:r>
          </a:p>
        </p:txBody>
      </p:sp>
      <p:sp>
        <p:nvSpPr>
          <p:cNvPr id="8" name="TextBox 7">
            <a:extLst>
              <a:ext uri="{FF2B5EF4-FFF2-40B4-BE49-F238E27FC236}">
                <a16:creationId xmlns:a16="http://schemas.microsoft.com/office/drawing/2014/main" id="{9727FFDF-C74D-BD23-9582-C3A97499F53E}"/>
              </a:ext>
            </a:extLst>
          </p:cNvPr>
          <p:cNvSpPr txBox="1"/>
          <p:nvPr userDrawn="1"/>
        </p:nvSpPr>
        <p:spPr>
          <a:xfrm>
            <a:off x="481012" y="2901112"/>
            <a:ext cx="6008687" cy="616327"/>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kern="1200" spc="-80" dirty="0">
                <a:latin typeface="Georgia" panose="02040502050405020303" pitchFamily="18" charset="0"/>
                <a:ea typeface="Palatino" pitchFamily="2" charset="77"/>
              </a:rPr>
              <a:t>Thank you!</a:t>
            </a:r>
          </a:p>
          <a:p>
            <a:endParaRPr lang="en-US" sz="4000" spc="-80" dirty="0">
              <a:latin typeface="Georgia" panose="02040502050405020303" pitchFamily="18" charset="0"/>
              <a:ea typeface="Palatino" pitchFamily="2" charset="77"/>
            </a:endParaRPr>
          </a:p>
        </p:txBody>
      </p:sp>
    </p:spTree>
    <p:extLst>
      <p:ext uri="{BB962C8B-B14F-4D97-AF65-F5344CB8AC3E}">
        <p14:creationId xmlns:p14="http://schemas.microsoft.com/office/powerpoint/2010/main" val="290244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0612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Slide Alt">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1CC710B5-E22E-9044-B604-8A124574FE90}"/>
              </a:ext>
            </a:extLst>
          </p:cNvPr>
          <p:cNvSpPr>
            <a:spLocks noGrp="1"/>
          </p:cNvSpPr>
          <p:nvPr>
            <p:ph type="pic" sz="quarter" idx="10"/>
          </p:nvPr>
        </p:nvSpPr>
        <p:spPr>
          <a:xfrm>
            <a:off x="0" y="1"/>
            <a:ext cx="12192507" cy="6857999"/>
          </a:xfrm>
          <a:prstGeom prst="rect">
            <a:avLst/>
          </a:prstGeom>
          <a:solidFill>
            <a:schemeClr val="tx1"/>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Tx/>
              <a:buNone/>
              <a:tabLst/>
              <a:defRPr sz="1800">
                <a:latin typeface="Tahoma" panose="020B0604030504040204" pitchFamily="34" charset="0"/>
                <a:ea typeface="Tahoma" panose="020B0604030504040204" pitchFamily="34" charset="0"/>
                <a:cs typeface="Tahoma" panose="020B0604030504040204" pitchFamily="34" charset="0"/>
              </a:defRPr>
            </a:lvl1pPr>
          </a:lstStyle>
          <a:p>
            <a:r>
              <a:rPr lang="en-US"/>
              <a:t>Click icon to add picture</a:t>
            </a:r>
            <a:endParaRPr lang="en-US" dirty="0"/>
          </a:p>
        </p:txBody>
      </p:sp>
      <p:sp>
        <p:nvSpPr>
          <p:cNvPr id="10" name="Text Placeholder 9">
            <a:extLst>
              <a:ext uri="{FF2B5EF4-FFF2-40B4-BE49-F238E27FC236}">
                <a16:creationId xmlns:a16="http://schemas.microsoft.com/office/drawing/2014/main" id="{58887A31-52E4-406A-B61E-2781B596C9D2}"/>
              </a:ext>
            </a:extLst>
          </p:cNvPr>
          <p:cNvSpPr>
            <a:spLocks noGrp="1"/>
          </p:cNvSpPr>
          <p:nvPr>
            <p:ph type="body" sz="quarter" idx="24" hasCustomPrompt="1"/>
          </p:nvPr>
        </p:nvSpPr>
        <p:spPr>
          <a:xfrm>
            <a:off x="1913875" y="5741961"/>
            <a:ext cx="1909748" cy="581171"/>
          </a:xfrm>
          <a:prstGeom prst="rect">
            <a:avLst/>
          </a:prstGeom>
        </p:spPr>
        <p:txBody>
          <a:bodyPr>
            <a:noAutofit/>
          </a:bodyPr>
          <a:lstStyle>
            <a:lvl1pPr marL="0" indent="0" algn="ctr">
              <a:buNone/>
              <a:defRPr sz="1600" b="0" i="0" spc="-30" baseline="0">
                <a:solidFill>
                  <a:schemeClr val="bg1"/>
                </a:solidFill>
                <a:latin typeface="+mj-lt"/>
                <a:ea typeface="Palatino" pitchFamily="2" charset="77"/>
                <a:cs typeface="Tahoma" panose="020B0604030504040204" pitchFamily="34" charset="0"/>
              </a:defRPr>
            </a:lvl1pPr>
          </a:lstStyle>
          <a:p>
            <a:pPr lvl="0"/>
            <a:r>
              <a:rPr lang="en-US" dirty="0"/>
              <a:t>Click to add a name</a:t>
            </a:r>
          </a:p>
        </p:txBody>
      </p:sp>
      <p:sp>
        <p:nvSpPr>
          <p:cNvPr id="15" name="Picture Placeholder 2">
            <a:extLst>
              <a:ext uri="{FF2B5EF4-FFF2-40B4-BE49-F238E27FC236}">
                <a16:creationId xmlns:a16="http://schemas.microsoft.com/office/drawing/2014/main" id="{D09D4FD5-95C2-4CB1-B03A-A7FB9A238A4E}"/>
              </a:ext>
            </a:extLst>
          </p:cNvPr>
          <p:cNvSpPr>
            <a:spLocks noGrp="1"/>
          </p:cNvSpPr>
          <p:nvPr>
            <p:ph type="pic" sz="quarter" idx="29" hasCustomPrompt="1"/>
          </p:nvPr>
        </p:nvSpPr>
        <p:spPr>
          <a:xfrm>
            <a:off x="2205967" y="4348414"/>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600" b="0" i="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19" name="Text Placeholder 9">
            <a:extLst>
              <a:ext uri="{FF2B5EF4-FFF2-40B4-BE49-F238E27FC236}">
                <a16:creationId xmlns:a16="http://schemas.microsoft.com/office/drawing/2014/main" id="{C48A0E92-2423-4246-A1DA-272BA542CC8D}"/>
              </a:ext>
            </a:extLst>
          </p:cNvPr>
          <p:cNvSpPr>
            <a:spLocks noGrp="1"/>
          </p:cNvSpPr>
          <p:nvPr>
            <p:ph type="body" sz="quarter" idx="30" hasCustomPrompt="1"/>
          </p:nvPr>
        </p:nvSpPr>
        <p:spPr>
          <a:xfrm>
            <a:off x="4071945" y="5741961"/>
            <a:ext cx="1909748" cy="581171"/>
          </a:xfrm>
          <a:prstGeom prst="rect">
            <a:avLst/>
          </a:prstGeom>
        </p:spPr>
        <p:txBody>
          <a:bodyPr>
            <a:noAutofit/>
          </a:bodyPr>
          <a:lstStyle>
            <a:lvl1pPr marL="0" indent="0" algn="ctr">
              <a:buNone/>
              <a:defRPr sz="1600" b="0" i="0" spc="-30" baseline="0">
                <a:solidFill>
                  <a:schemeClr val="bg1"/>
                </a:solidFill>
                <a:latin typeface="+mj-lt"/>
                <a:ea typeface="Palatino" pitchFamily="2" charset="77"/>
                <a:cs typeface="Tahoma" panose="020B0604030504040204" pitchFamily="34" charset="0"/>
              </a:defRPr>
            </a:lvl1pPr>
          </a:lstStyle>
          <a:p>
            <a:pPr lvl="0"/>
            <a:r>
              <a:rPr lang="en-US" dirty="0"/>
              <a:t>Click to add a name</a:t>
            </a:r>
          </a:p>
        </p:txBody>
      </p:sp>
      <p:sp>
        <p:nvSpPr>
          <p:cNvPr id="20" name="Picture Placeholder 2">
            <a:extLst>
              <a:ext uri="{FF2B5EF4-FFF2-40B4-BE49-F238E27FC236}">
                <a16:creationId xmlns:a16="http://schemas.microsoft.com/office/drawing/2014/main" id="{EC76B4A3-CA15-416D-8CCA-63F7F004E59A}"/>
              </a:ext>
            </a:extLst>
          </p:cNvPr>
          <p:cNvSpPr>
            <a:spLocks noGrp="1"/>
          </p:cNvSpPr>
          <p:nvPr>
            <p:ph type="pic" sz="quarter" idx="31" hasCustomPrompt="1"/>
          </p:nvPr>
        </p:nvSpPr>
        <p:spPr>
          <a:xfrm>
            <a:off x="4364037" y="4348414"/>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600" b="0" i="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21" name="Text Placeholder 9">
            <a:extLst>
              <a:ext uri="{FF2B5EF4-FFF2-40B4-BE49-F238E27FC236}">
                <a16:creationId xmlns:a16="http://schemas.microsoft.com/office/drawing/2014/main" id="{5D4F12A5-E655-4C88-8021-967AC20997FE}"/>
              </a:ext>
            </a:extLst>
          </p:cNvPr>
          <p:cNvSpPr>
            <a:spLocks noGrp="1"/>
          </p:cNvSpPr>
          <p:nvPr>
            <p:ph type="body" sz="quarter" idx="32" hasCustomPrompt="1"/>
          </p:nvPr>
        </p:nvSpPr>
        <p:spPr>
          <a:xfrm>
            <a:off x="6223673" y="5741961"/>
            <a:ext cx="1909748" cy="581171"/>
          </a:xfrm>
          <a:prstGeom prst="rect">
            <a:avLst/>
          </a:prstGeom>
        </p:spPr>
        <p:txBody>
          <a:bodyPr>
            <a:noAutofit/>
          </a:bodyPr>
          <a:lstStyle>
            <a:lvl1pPr marL="0" indent="0" algn="ctr">
              <a:buNone/>
              <a:defRPr sz="1600" b="0" i="0" spc="-30" baseline="0">
                <a:solidFill>
                  <a:schemeClr val="bg1"/>
                </a:solidFill>
                <a:latin typeface="+mj-lt"/>
                <a:ea typeface="Palatino" pitchFamily="2" charset="77"/>
                <a:cs typeface="Tahoma" panose="020B0604030504040204" pitchFamily="34" charset="0"/>
              </a:defRPr>
            </a:lvl1pPr>
          </a:lstStyle>
          <a:p>
            <a:pPr lvl="0"/>
            <a:r>
              <a:rPr lang="en-US" dirty="0"/>
              <a:t>Click to add a name</a:t>
            </a:r>
          </a:p>
        </p:txBody>
      </p:sp>
      <p:sp>
        <p:nvSpPr>
          <p:cNvPr id="22" name="Picture Placeholder 2">
            <a:extLst>
              <a:ext uri="{FF2B5EF4-FFF2-40B4-BE49-F238E27FC236}">
                <a16:creationId xmlns:a16="http://schemas.microsoft.com/office/drawing/2014/main" id="{2314D80B-EDDB-43E2-8206-EADC71EA70AA}"/>
              </a:ext>
            </a:extLst>
          </p:cNvPr>
          <p:cNvSpPr>
            <a:spLocks noGrp="1"/>
          </p:cNvSpPr>
          <p:nvPr>
            <p:ph type="pic" sz="quarter" idx="33" hasCustomPrompt="1"/>
          </p:nvPr>
        </p:nvSpPr>
        <p:spPr>
          <a:xfrm>
            <a:off x="6515765" y="4348414"/>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600" b="0" i="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23" name="Text Placeholder 9">
            <a:extLst>
              <a:ext uri="{FF2B5EF4-FFF2-40B4-BE49-F238E27FC236}">
                <a16:creationId xmlns:a16="http://schemas.microsoft.com/office/drawing/2014/main" id="{CA53D84E-2990-43AD-B299-B11AA84E0684}"/>
              </a:ext>
            </a:extLst>
          </p:cNvPr>
          <p:cNvSpPr>
            <a:spLocks noGrp="1"/>
          </p:cNvSpPr>
          <p:nvPr>
            <p:ph type="body" sz="quarter" idx="34" hasCustomPrompt="1"/>
          </p:nvPr>
        </p:nvSpPr>
        <p:spPr>
          <a:xfrm>
            <a:off x="8375401" y="5741961"/>
            <a:ext cx="1909748" cy="581171"/>
          </a:xfrm>
          <a:prstGeom prst="rect">
            <a:avLst/>
          </a:prstGeom>
        </p:spPr>
        <p:txBody>
          <a:bodyPr>
            <a:noAutofit/>
          </a:bodyPr>
          <a:lstStyle>
            <a:lvl1pPr marL="0" indent="0" algn="ctr">
              <a:buNone/>
              <a:defRPr sz="1600" b="0" i="0" spc="-30" baseline="0">
                <a:solidFill>
                  <a:schemeClr val="bg1"/>
                </a:solidFill>
                <a:latin typeface="+mj-lt"/>
                <a:ea typeface="Palatino" pitchFamily="2" charset="77"/>
                <a:cs typeface="Tahoma" panose="020B0604030504040204" pitchFamily="34" charset="0"/>
              </a:defRPr>
            </a:lvl1pPr>
          </a:lstStyle>
          <a:p>
            <a:pPr lvl="0"/>
            <a:r>
              <a:rPr lang="en-US" dirty="0"/>
              <a:t>Click to add a name</a:t>
            </a:r>
          </a:p>
        </p:txBody>
      </p:sp>
      <p:sp>
        <p:nvSpPr>
          <p:cNvPr id="24" name="Picture Placeholder 2">
            <a:extLst>
              <a:ext uri="{FF2B5EF4-FFF2-40B4-BE49-F238E27FC236}">
                <a16:creationId xmlns:a16="http://schemas.microsoft.com/office/drawing/2014/main" id="{5BD6C00E-1F27-4D0E-B57C-EAF448E3188D}"/>
              </a:ext>
            </a:extLst>
          </p:cNvPr>
          <p:cNvSpPr>
            <a:spLocks noGrp="1"/>
          </p:cNvSpPr>
          <p:nvPr>
            <p:ph type="pic" sz="quarter" idx="35" hasCustomPrompt="1"/>
          </p:nvPr>
        </p:nvSpPr>
        <p:spPr>
          <a:xfrm>
            <a:off x="8667493" y="4348414"/>
            <a:ext cx="1325563" cy="1325563"/>
          </a:xfrm>
          <a:prstGeom prst="rect">
            <a:avLst/>
          </a:prstGeom>
          <a:solidFill>
            <a:schemeClr val="accent4">
              <a:lumMod val="20000"/>
              <a:lumOff val="80000"/>
            </a:schemeClr>
          </a:solid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sz="1600" b="0" i="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457200" rtl="0" eaLnBrk="1" fontAlgn="auto" latinLnBrk="0" hangingPunct="1">
              <a:lnSpc>
                <a:spcPct val="100000"/>
              </a:lnSpc>
              <a:spcBef>
                <a:spcPts val="1000"/>
              </a:spcBef>
              <a:spcAft>
                <a:spcPts val="0"/>
              </a:spcAft>
              <a:buClr>
                <a:prstClr val="black"/>
              </a:buClr>
              <a:buSzPct val="80000"/>
              <a:buFont typeface="Arial" panose="020B0604020202020204" pitchFamily="34" charset="0"/>
              <a:buNone/>
              <a:tabLst/>
              <a:defRPr/>
            </a:pPr>
            <a:r>
              <a:rPr lang="en-US" dirty="0"/>
              <a:t>Click to add a headshot</a:t>
            </a:r>
          </a:p>
          <a:p>
            <a:endParaRPr lang="en-US" dirty="0"/>
          </a:p>
        </p:txBody>
      </p:sp>
      <p:sp>
        <p:nvSpPr>
          <p:cNvPr id="8" name="Text Placeholder 3">
            <a:extLst>
              <a:ext uri="{FF2B5EF4-FFF2-40B4-BE49-F238E27FC236}">
                <a16:creationId xmlns:a16="http://schemas.microsoft.com/office/drawing/2014/main" id="{0A90A135-3561-B0C7-B27F-C87B25CDAB9F}"/>
              </a:ext>
            </a:extLst>
          </p:cNvPr>
          <p:cNvSpPr>
            <a:spLocks noGrp="1"/>
          </p:cNvSpPr>
          <p:nvPr>
            <p:ph type="body" sz="quarter" idx="13" hasCustomPrompt="1"/>
          </p:nvPr>
        </p:nvSpPr>
        <p:spPr>
          <a:xfrm>
            <a:off x="1574465" y="3100302"/>
            <a:ext cx="9043070" cy="401115"/>
          </a:xfrm>
          <a:prstGeom prst="rect">
            <a:avLst/>
          </a:prstGeom>
        </p:spPr>
        <p:txBody>
          <a:bodyPr/>
          <a:lstStyle>
            <a:lvl1pPr marL="0" indent="0" algn="ctr">
              <a:buFontTx/>
              <a:buNone/>
              <a:defRPr sz="2000" b="0" i="0">
                <a:solidFill>
                  <a:schemeClr val="accent1"/>
                </a:solidFill>
                <a:latin typeface="Calibri" panose="020F0502020204030204" pitchFamily="34" charset="0"/>
                <a:ea typeface="Tahoma" panose="020B0604030504040204" pitchFamily="34" charset="0"/>
                <a:cs typeface="Calibri" panose="020F050202020403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Insert Date</a:t>
            </a:r>
          </a:p>
        </p:txBody>
      </p:sp>
      <p:sp>
        <p:nvSpPr>
          <p:cNvPr id="9" name="Title 7">
            <a:extLst>
              <a:ext uri="{FF2B5EF4-FFF2-40B4-BE49-F238E27FC236}">
                <a16:creationId xmlns:a16="http://schemas.microsoft.com/office/drawing/2014/main" id="{F095CD8A-EDB5-B069-DAD0-4DCC681B80C7}"/>
              </a:ext>
            </a:extLst>
          </p:cNvPr>
          <p:cNvSpPr>
            <a:spLocks noGrp="1"/>
          </p:cNvSpPr>
          <p:nvPr>
            <p:ph type="title" hasCustomPrompt="1"/>
          </p:nvPr>
        </p:nvSpPr>
        <p:spPr>
          <a:xfrm>
            <a:off x="1574465" y="1057758"/>
            <a:ext cx="9043070" cy="1736436"/>
          </a:xfrm>
        </p:spPr>
        <p:txBody>
          <a:bodyPr anchor="b"/>
          <a:lstStyle>
            <a:lvl1pPr algn="ctr">
              <a:defRPr sz="4800">
                <a:solidFill>
                  <a:schemeClr val="bg1"/>
                </a:solidFill>
              </a:defRPr>
            </a:lvl1pPr>
          </a:lstStyle>
          <a:p>
            <a:r>
              <a:rPr lang="en-US" dirty="0"/>
              <a:t>Insert Title Here</a:t>
            </a:r>
          </a:p>
        </p:txBody>
      </p:sp>
      <p:sp>
        <p:nvSpPr>
          <p:cNvPr id="3" name="Text Placeholder 4">
            <a:extLst>
              <a:ext uri="{FF2B5EF4-FFF2-40B4-BE49-F238E27FC236}">
                <a16:creationId xmlns:a16="http://schemas.microsoft.com/office/drawing/2014/main" id="{205649FF-C4BE-4F89-2ADE-0B944073AC87}"/>
              </a:ext>
            </a:extLst>
          </p:cNvPr>
          <p:cNvSpPr>
            <a:spLocks noGrp="1"/>
          </p:cNvSpPr>
          <p:nvPr>
            <p:ph type="body" sz="quarter" idx="18"/>
          </p:nvPr>
        </p:nvSpPr>
        <p:spPr>
          <a:xfrm>
            <a:off x="-51609" y="3929575"/>
            <a:ext cx="12344400" cy="18288"/>
          </a:xfrm>
          <a:solidFill>
            <a:schemeClr val="bg1"/>
          </a:solidFill>
        </p:spPr>
        <p:txBody>
          <a:bodyPr/>
          <a:lstStyle>
            <a:lvl1pPr>
              <a:defRPr>
                <a:noFill/>
              </a:defRPr>
            </a:lvl1pPr>
          </a:lstStyle>
          <a:p>
            <a:pPr lvl="0"/>
            <a:r>
              <a:rPr lang="en-US"/>
              <a:t>Click to edit Master text styles</a:t>
            </a:r>
          </a:p>
        </p:txBody>
      </p:sp>
      <p:sp>
        <p:nvSpPr>
          <p:cNvPr id="5" name="Picture Placeholder 2">
            <a:extLst>
              <a:ext uri="{FF2B5EF4-FFF2-40B4-BE49-F238E27FC236}">
                <a16:creationId xmlns:a16="http://schemas.microsoft.com/office/drawing/2014/main" id="{54624C40-7DA2-3AA0-CDC1-24E87818A72E}"/>
              </a:ext>
            </a:extLst>
          </p:cNvPr>
          <p:cNvSpPr>
            <a:spLocks noGrp="1"/>
          </p:cNvSpPr>
          <p:nvPr>
            <p:ph type="pic" sz="quarter" idx="19"/>
          </p:nvPr>
        </p:nvSpPr>
        <p:spPr>
          <a:xfrm>
            <a:off x="533211" y="477154"/>
            <a:ext cx="1881940" cy="760658"/>
          </a:xfrm>
          <a:prstGeom prst="rect">
            <a:avLst/>
          </a:prstGeom>
          <a:blipFill>
            <a:blip r:embed="rId2">
              <a:extLst>
                <a:ext uri="{96DAC541-7B7A-43D3-8B79-37D633B846F1}">
                  <asvg:svgBlip xmlns:asvg="http://schemas.microsoft.com/office/drawing/2016/SVG/main" r:embed="rId3"/>
                </a:ext>
              </a:extLst>
            </a:blip>
            <a:stretch>
              <a:fillRect/>
            </a:stretch>
          </a:blipFill>
        </p:spPr>
        <p:txBody>
          <a:bodyPr/>
          <a:lstStyle>
            <a:lvl1pPr marL="0" marR="0" indent="0" algn="l" defTabSz="457200" rtl="0" eaLnBrk="1" fontAlgn="auto" latinLnBrk="0" hangingPunct="1">
              <a:lnSpc>
                <a:spcPct val="100000"/>
              </a:lnSpc>
              <a:spcBef>
                <a:spcPts val="1000"/>
              </a:spcBef>
              <a:spcAft>
                <a:spcPts val="0"/>
              </a:spcAft>
              <a:buClr>
                <a:prstClr val="black"/>
              </a:buClr>
              <a:buSzPct val="80000"/>
              <a:buFontTx/>
              <a:buNone/>
              <a:tabLst/>
              <a:defRPr sz="1800">
                <a:noFill/>
              </a:defRPr>
            </a:lvl1pPr>
          </a:lstStyle>
          <a:p>
            <a:r>
              <a:rPr lang="en-US"/>
              <a:t>Click icon to add picture</a:t>
            </a:r>
            <a:endParaRPr lang="en-US" dirty="0"/>
          </a:p>
        </p:txBody>
      </p:sp>
    </p:spTree>
    <p:extLst>
      <p:ext uri="{BB962C8B-B14F-4D97-AF65-F5344CB8AC3E}">
        <p14:creationId xmlns:p14="http://schemas.microsoft.com/office/powerpoint/2010/main" val="312603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3A42BF-5536-9441-4067-B2639939D2CE}"/>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4" name="Slide Number Placeholder 3">
            <a:extLst>
              <a:ext uri="{FF2B5EF4-FFF2-40B4-BE49-F238E27FC236}">
                <a16:creationId xmlns:a16="http://schemas.microsoft.com/office/drawing/2014/main" id="{0EBDA4C0-D261-1C63-7CB2-A487BB00AE6C}"/>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5" name="Title 13">
            <a:extLst>
              <a:ext uri="{FF2B5EF4-FFF2-40B4-BE49-F238E27FC236}">
                <a16:creationId xmlns:a16="http://schemas.microsoft.com/office/drawing/2014/main" id="{FCE660F1-9717-52CB-74EF-880D9A46D2B7}"/>
              </a:ext>
            </a:extLst>
          </p:cNvPr>
          <p:cNvSpPr>
            <a:spLocks noGrp="1"/>
          </p:cNvSpPr>
          <p:nvPr>
            <p:ph type="title" hasCustomPrompt="1"/>
          </p:nvPr>
        </p:nvSpPr>
        <p:spPr>
          <a:xfrm>
            <a:off x="487679" y="381196"/>
            <a:ext cx="11223293" cy="1297252"/>
          </a:xfrm>
        </p:spPr>
        <p:txBody>
          <a:bodyPr/>
          <a:lstStyle>
            <a:lvl1pPr>
              <a:defRPr/>
            </a:lvl1pPr>
          </a:lstStyle>
          <a:p>
            <a:r>
              <a:rPr lang="en-US" dirty="0"/>
              <a:t>Insert Title Here</a:t>
            </a:r>
          </a:p>
        </p:txBody>
      </p:sp>
      <p:sp>
        <p:nvSpPr>
          <p:cNvPr id="7" name="Text Placeholder 6">
            <a:extLst>
              <a:ext uri="{FF2B5EF4-FFF2-40B4-BE49-F238E27FC236}">
                <a16:creationId xmlns:a16="http://schemas.microsoft.com/office/drawing/2014/main" id="{A6864CEC-0067-C97B-9565-2614B23313D3}"/>
              </a:ext>
            </a:extLst>
          </p:cNvPr>
          <p:cNvSpPr>
            <a:spLocks noGrp="1"/>
          </p:cNvSpPr>
          <p:nvPr>
            <p:ph type="body" sz="quarter" idx="20" hasCustomPrompt="1"/>
          </p:nvPr>
        </p:nvSpPr>
        <p:spPr>
          <a:xfrm>
            <a:off x="487363" y="1790700"/>
            <a:ext cx="11223625" cy="4381500"/>
          </a:xfrm>
        </p:spPr>
        <p:txBody>
          <a:bodyPr/>
          <a:lstStyle>
            <a:lvl1pPr marL="342900" indent="-342900">
              <a:buFont typeface="Arial" panose="020B0604020202020204" pitchFamily="34" charset="0"/>
              <a:buChar char="•"/>
              <a:defRPr/>
            </a:lvl1pPr>
            <a:lvl2pPr marL="347663" indent="-347663">
              <a:buFont typeface="Arial" panose="020B0604020202020204" pitchFamily="34" charset="0"/>
              <a:buChar char="•"/>
              <a:defRPr/>
            </a:lvl2pPr>
            <a:lvl3pPr marL="822960" indent="-342900">
              <a:buFont typeface="Arial" panose="020B0604020202020204" pitchFamily="34" charset="0"/>
              <a:buChar char="•"/>
              <a:defRPr/>
            </a:lvl3pPr>
            <a:lvl4pPr marL="1262063" indent="-347663">
              <a:buFont typeface="Arial" panose="020B0604020202020204" pitchFamily="34" charset="0"/>
              <a:buChar char="•"/>
              <a:defRPr/>
            </a:lvl4pPr>
            <a:lvl5pPr marL="1719263" indent="-347663">
              <a:buFont typeface="Arial" panose="020B0604020202020204" pitchFamily="34" charset="0"/>
              <a:buChar char="•"/>
              <a:defRPr/>
            </a:lvl5pPr>
          </a:lstStyle>
          <a:p>
            <a:pPr lvl="0"/>
            <a:r>
              <a:rPr lang="en-US" dirty="0"/>
              <a:t>Agenda Item 1</a:t>
            </a:r>
          </a:p>
          <a:p>
            <a:pPr lvl="0"/>
            <a:r>
              <a:rPr lang="en-US" dirty="0"/>
              <a:t>Agenda Item 2</a:t>
            </a:r>
          </a:p>
          <a:p>
            <a:pPr lvl="0"/>
            <a:r>
              <a:rPr lang="en-US" dirty="0"/>
              <a:t>Agenda Item 3</a:t>
            </a:r>
          </a:p>
        </p:txBody>
      </p:sp>
    </p:spTree>
    <p:extLst>
      <p:ext uri="{BB962C8B-B14F-4D97-AF65-F5344CB8AC3E}">
        <p14:creationId xmlns:p14="http://schemas.microsoft.com/office/powerpoint/2010/main" val="275221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e Column">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96BA32F2-C650-BD70-CA99-F02F70BBD3E0}"/>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11" name="Title 10">
            <a:extLst>
              <a:ext uri="{FF2B5EF4-FFF2-40B4-BE49-F238E27FC236}">
                <a16:creationId xmlns:a16="http://schemas.microsoft.com/office/drawing/2014/main" id="{A6EBF8EE-8656-F183-C852-FCA195AE41D9}"/>
              </a:ext>
            </a:extLst>
          </p:cNvPr>
          <p:cNvSpPr>
            <a:spLocks noGrp="1"/>
          </p:cNvSpPr>
          <p:nvPr>
            <p:ph type="title" hasCustomPrompt="1"/>
          </p:nvPr>
        </p:nvSpPr>
        <p:spPr/>
        <p:txBody>
          <a:bodyPr/>
          <a:lstStyle>
            <a:lvl1pPr>
              <a:defRPr/>
            </a:lvl1pPr>
          </a:lstStyle>
          <a:p>
            <a:r>
              <a:rPr lang="en-US" dirty="0"/>
              <a:t>Header</a:t>
            </a:r>
          </a:p>
        </p:txBody>
      </p:sp>
      <p:sp>
        <p:nvSpPr>
          <p:cNvPr id="13" name="Text Placeholder 3">
            <a:extLst>
              <a:ext uri="{FF2B5EF4-FFF2-40B4-BE49-F238E27FC236}">
                <a16:creationId xmlns:a16="http://schemas.microsoft.com/office/drawing/2014/main" id="{A3135E36-5860-E396-A74A-B12E781E5BAD}"/>
              </a:ext>
            </a:extLst>
          </p:cNvPr>
          <p:cNvSpPr>
            <a:spLocks noGrp="1"/>
          </p:cNvSpPr>
          <p:nvPr>
            <p:ph idx="1" hasCustomPrompt="1"/>
          </p:nvPr>
        </p:nvSpPr>
        <p:spPr>
          <a:xfrm>
            <a:off x="484671" y="1790701"/>
            <a:ext cx="11222658" cy="4203700"/>
          </a:xfrm>
          <a:prstGeom prst="rect">
            <a:avLst/>
          </a:prstGeom>
        </p:spPr>
        <p:txBody>
          <a:bodyPr vert="horz" lIns="0" tIns="45720" rIns="0" bIns="45720" rtlCol="0">
            <a:normAutofit/>
          </a:bodyPr>
          <a:lstStyle>
            <a:lvl1pPr>
              <a:defRPr/>
            </a:lvl1pPr>
            <a:lvl2pPr>
              <a:defRPr/>
            </a:lvl2pPr>
            <a:lvl3pPr>
              <a:defRPr/>
            </a:lvl3pPr>
            <a:lvl4pPr>
              <a:defRPr/>
            </a:lvl4pPr>
            <a:lvl5pPr>
              <a:defRPr/>
            </a:lvl5pPr>
          </a:lstStyle>
          <a:p>
            <a:pPr lvl="0"/>
            <a:r>
              <a:rPr lang="en-US" dirty="0"/>
              <a:t>Body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Rectangle 1">
            <a:extLst>
              <a:ext uri="{FF2B5EF4-FFF2-40B4-BE49-F238E27FC236}">
                <a16:creationId xmlns:a16="http://schemas.microsoft.com/office/drawing/2014/main" id="{9B44F112-4B4C-4C94-7670-A2FE11F85308}"/>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3022431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1C69569-A924-4E46-65F8-894D9486E65D}"/>
              </a:ext>
            </a:extLst>
          </p:cNvPr>
          <p:cNvSpPr>
            <a:spLocks noGrp="1"/>
          </p:cNvSpPr>
          <p:nvPr>
            <p:ph type="sldNum" sz="quarter" idx="15"/>
          </p:nvPr>
        </p:nvSpPr>
        <p:spPr/>
        <p:txBody>
          <a:bodyPr/>
          <a:lstStyle/>
          <a:p>
            <a:fld id="{B586A999-2646-4CE0-998F-9298E81F8FDE}" type="slidenum">
              <a:rPr lang="en-US" smtClean="0"/>
              <a:pPr/>
              <a:t>‹#›</a:t>
            </a:fld>
            <a:endParaRPr lang="en-US" dirty="0"/>
          </a:p>
        </p:txBody>
      </p:sp>
      <p:sp>
        <p:nvSpPr>
          <p:cNvPr id="13" name="Title 12">
            <a:extLst>
              <a:ext uri="{FF2B5EF4-FFF2-40B4-BE49-F238E27FC236}">
                <a16:creationId xmlns:a16="http://schemas.microsoft.com/office/drawing/2014/main" id="{AC4E7460-DCE6-59D9-4194-9086E2FC6AF7}"/>
              </a:ext>
            </a:extLst>
          </p:cNvPr>
          <p:cNvSpPr>
            <a:spLocks noGrp="1"/>
          </p:cNvSpPr>
          <p:nvPr>
            <p:ph type="title" hasCustomPrompt="1"/>
          </p:nvPr>
        </p:nvSpPr>
        <p:spPr>
          <a:xfrm>
            <a:off x="487679" y="381196"/>
            <a:ext cx="11223293" cy="1297252"/>
          </a:xfrm>
        </p:spPr>
        <p:txBody>
          <a:bodyPr/>
          <a:lstStyle>
            <a:lvl1pPr>
              <a:defRPr/>
            </a:lvl1pPr>
          </a:lstStyle>
          <a:p>
            <a:r>
              <a:rPr lang="en-US" dirty="0"/>
              <a:t>Header</a:t>
            </a:r>
          </a:p>
        </p:txBody>
      </p:sp>
      <p:sp>
        <p:nvSpPr>
          <p:cNvPr id="17" name="Content Placeholder 16">
            <a:extLst>
              <a:ext uri="{FF2B5EF4-FFF2-40B4-BE49-F238E27FC236}">
                <a16:creationId xmlns:a16="http://schemas.microsoft.com/office/drawing/2014/main" id="{9F5074B7-F7A0-D86D-DF68-29ABB9C54E52}"/>
              </a:ext>
            </a:extLst>
          </p:cNvPr>
          <p:cNvSpPr>
            <a:spLocks noGrp="1"/>
          </p:cNvSpPr>
          <p:nvPr>
            <p:ph sz="quarter" idx="16" hasCustomPrompt="1"/>
          </p:nvPr>
        </p:nvSpPr>
        <p:spPr>
          <a:xfrm>
            <a:off x="484671" y="1788473"/>
            <a:ext cx="5382729" cy="4203700"/>
          </a:xfrm>
        </p:spPr>
        <p:txBody>
          <a:bodyPr/>
          <a:lstStyle>
            <a:lvl1pPr>
              <a:defRPr/>
            </a:lvl1pPr>
            <a:lvl2pPr>
              <a:defRPr/>
            </a:lvl2pPr>
            <a:lvl3pPr>
              <a:defRPr/>
            </a:lvl3pPr>
            <a:lvl4pPr>
              <a:defRPr/>
            </a:lvl4pPr>
            <a:lvl5pPr>
              <a:defRPr/>
            </a:lvl5pPr>
          </a:lstStyle>
          <a:p>
            <a:pPr lvl="0"/>
            <a:r>
              <a:rPr lang="en-US" dirty="0"/>
              <a:t>Body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a:extLst>
              <a:ext uri="{FF2B5EF4-FFF2-40B4-BE49-F238E27FC236}">
                <a16:creationId xmlns:a16="http://schemas.microsoft.com/office/drawing/2014/main" id="{BBEF097C-816B-8C54-30C5-394181CBE68D}"/>
              </a:ext>
            </a:extLst>
          </p:cNvPr>
          <p:cNvSpPr>
            <a:spLocks noGrp="1"/>
          </p:cNvSpPr>
          <p:nvPr>
            <p:ph sz="quarter" idx="17" hasCustomPrompt="1"/>
          </p:nvPr>
        </p:nvSpPr>
        <p:spPr>
          <a:xfrm>
            <a:off x="6324601" y="1790700"/>
            <a:ext cx="5382730" cy="4203700"/>
          </a:xfrm>
        </p:spPr>
        <p:txBody>
          <a:bodyPr/>
          <a:lstStyle>
            <a:lvl1pPr>
              <a:defRPr/>
            </a:lvl1pPr>
            <a:lvl2pPr>
              <a:defRPr/>
            </a:lvl2pPr>
            <a:lvl3pPr>
              <a:defRPr/>
            </a:lvl3pPr>
            <a:lvl4pPr>
              <a:defRPr/>
            </a:lvl4pPr>
            <a:lvl5pPr>
              <a:defRPr/>
            </a:lvl5pPr>
          </a:lstStyle>
          <a:p>
            <a:pPr lvl="0"/>
            <a:r>
              <a:rPr lang="en-US" dirty="0"/>
              <a:t>Body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2">
            <a:extLst>
              <a:ext uri="{FF2B5EF4-FFF2-40B4-BE49-F238E27FC236}">
                <a16:creationId xmlns:a16="http://schemas.microsoft.com/office/drawing/2014/main" id="{8CA5623E-B99C-D47D-E1E0-A80B289F45AF}"/>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4026296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age Righ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40EE853-DF6E-B747-8ACB-FB7A7FC52E81}"/>
              </a:ext>
            </a:extLst>
          </p:cNvPr>
          <p:cNvSpPr>
            <a:spLocks noGrp="1"/>
          </p:cNvSpPr>
          <p:nvPr>
            <p:ph sz="half" idx="2" hasCustomPrompt="1"/>
          </p:nvPr>
        </p:nvSpPr>
        <p:spPr>
          <a:xfrm>
            <a:off x="6324601" y="1790700"/>
            <a:ext cx="5386370" cy="4203700"/>
          </a:xfrm>
          <a:prstGeom prst="rect">
            <a:avLst/>
          </a:prstGeom>
          <a:solidFill>
            <a:schemeClr val="accent4">
              <a:lumMod val="20000"/>
              <a:lumOff val="80000"/>
            </a:schemeClr>
          </a:solidFill>
        </p:spPr>
        <p:txBody>
          <a:bodyPr lIns="0" tIns="0" rIns="0" bIns="0">
            <a:noAutofit/>
          </a:bodyPr>
          <a:lstStyle>
            <a:lvl1pPr marL="0" indent="0">
              <a:buFont typeface="Arial" panose="020B0604020202020204" pitchFamily="34" charset="0"/>
              <a:buNone/>
              <a:defRPr>
                <a:latin typeface="Calibri" panose="020F0502020204030204" pitchFamily="34" charset="0"/>
                <a:ea typeface="Tahoma" panose="020B0604030504040204" pitchFamily="34" charset="0"/>
                <a:cs typeface="Calibri" panose="020F0502020204030204" pitchFamily="34" charset="0"/>
              </a:defRPr>
            </a:lvl1pPr>
            <a:lvl2pPr marL="457200" indent="0">
              <a:buFont typeface="Arial" panose="020B0604020202020204" pitchFamily="34" charset="0"/>
              <a:buNone/>
              <a:defRPr/>
            </a:lvl2pPr>
            <a:lvl3pPr marL="914400" indent="0">
              <a:buFont typeface="Arial" panose="020B0604020202020204" pitchFamily="34" charset="0"/>
              <a:buNone/>
              <a:defRPr/>
            </a:lvl3pPr>
            <a:lvl4pPr marL="1371600" indent="0">
              <a:buFont typeface="Arial" panose="020B0604020202020204" pitchFamily="34" charset="0"/>
              <a:buNone/>
              <a:defRPr/>
            </a:lvl4pPr>
            <a:lvl5pPr marL="1828800" indent="0">
              <a:buFont typeface="Arial" panose="020B0604020202020204" pitchFamily="34" charset="0"/>
              <a:buNone/>
              <a:defRPr/>
            </a:lvl5pPr>
          </a:lstStyle>
          <a:p>
            <a:pPr lvl="0"/>
            <a:r>
              <a:rPr lang="en-US" dirty="0"/>
              <a:t>Add Image or Other Content Here</a:t>
            </a:r>
          </a:p>
        </p:txBody>
      </p:sp>
      <p:sp>
        <p:nvSpPr>
          <p:cNvPr id="7" name="Slide Number Placeholder 6">
            <a:extLst>
              <a:ext uri="{FF2B5EF4-FFF2-40B4-BE49-F238E27FC236}">
                <a16:creationId xmlns:a16="http://schemas.microsoft.com/office/drawing/2014/main" id="{92433689-E2A4-7342-08D1-43DD75EDA535}"/>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14" name="Content Placeholder 19">
            <a:extLst>
              <a:ext uri="{FF2B5EF4-FFF2-40B4-BE49-F238E27FC236}">
                <a16:creationId xmlns:a16="http://schemas.microsoft.com/office/drawing/2014/main" id="{DF2A59DF-2115-856A-5C41-C51106B292B4}"/>
              </a:ext>
            </a:extLst>
          </p:cNvPr>
          <p:cNvSpPr>
            <a:spLocks noGrp="1"/>
          </p:cNvSpPr>
          <p:nvPr>
            <p:ph sz="quarter" idx="19" hasCustomPrompt="1"/>
          </p:nvPr>
        </p:nvSpPr>
        <p:spPr>
          <a:xfrm>
            <a:off x="484188" y="1790700"/>
            <a:ext cx="5383213" cy="4203700"/>
          </a:xfrm>
        </p:spPr>
        <p:txBody>
          <a:bodyPr/>
          <a:lstStyle>
            <a:lvl1pPr>
              <a:defRPr/>
            </a:lvl1pPr>
            <a:lvl2pPr>
              <a:defRPr/>
            </a:lvl2pPr>
            <a:lvl3pPr>
              <a:defRPr/>
            </a:lvl3pPr>
            <a:lvl4pPr>
              <a:defRPr/>
            </a:lvl4pPr>
            <a:lvl5pPr>
              <a:defRPr/>
            </a:lvl5pPr>
          </a:lstStyle>
          <a:p>
            <a:pPr lvl="0"/>
            <a:r>
              <a:rPr lang="en-US" dirty="0"/>
              <a:t>Body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4">
            <a:extLst>
              <a:ext uri="{FF2B5EF4-FFF2-40B4-BE49-F238E27FC236}">
                <a16:creationId xmlns:a16="http://schemas.microsoft.com/office/drawing/2014/main" id="{61D5A4CB-C2B3-0934-6DF7-C1D645F35647}"/>
              </a:ext>
            </a:extLst>
          </p:cNvPr>
          <p:cNvSpPr>
            <a:spLocks noGrp="1"/>
          </p:cNvSpPr>
          <p:nvPr>
            <p:ph type="title" hasCustomPrompt="1"/>
          </p:nvPr>
        </p:nvSpPr>
        <p:spPr/>
        <p:txBody>
          <a:bodyPr/>
          <a:lstStyle>
            <a:lvl1pPr>
              <a:defRPr/>
            </a:lvl1pPr>
          </a:lstStyle>
          <a:p>
            <a:r>
              <a:rPr lang="en-US" dirty="0"/>
              <a:t>Header</a:t>
            </a:r>
          </a:p>
        </p:txBody>
      </p:sp>
      <p:sp>
        <p:nvSpPr>
          <p:cNvPr id="3" name="Rectangle 2">
            <a:extLst>
              <a:ext uri="{FF2B5EF4-FFF2-40B4-BE49-F238E27FC236}">
                <a16:creationId xmlns:a16="http://schemas.microsoft.com/office/drawing/2014/main" id="{1AC654C3-E48B-BAF8-597B-D28FF6AEBCDE}"/>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91143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mage Lef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40EE853-DF6E-B747-8ACB-FB7A7FC52E81}"/>
              </a:ext>
            </a:extLst>
          </p:cNvPr>
          <p:cNvSpPr>
            <a:spLocks noGrp="1"/>
          </p:cNvSpPr>
          <p:nvPr>
            <p:ph sz="half" idx="2" hasCustomPrompt="1"/>
          </p:nvPr>
        </p:nvSpPr>
        <p:spPr>
          <a:xfrm>
            <a:off x="482609" y="1668463"/>
            <a:ext cx="5386370" cy="4325937"/>
          </a:xfrm>
          <a:prstGeom prst="rect">
            <a:avLst/>
          </a:prstGeom>
          <a:solidFill>
            <a:schemeClr val="accent4">
              <a:lumMod val="20000"/>
              <a:lumOff val="80000"/>
            </a:schemeClr>
          </a:solidFill>
        </p:spPr>
        <p:txBody>
          <a:bodyPr lIns="0" tIns="0" rIns="0" bIns="0">
            <a:noAutofit/>
          </a:bodyPr>
          <a:lstStyle>
            <a:lvl1pPr marL="0" indent="0">
              <a:buFont typeface="Arial" panose="020B0604020202020204" pitchFamily="34" charset="0"/>
              <a:buNone/>
              <a:defRPr>
                <a:latin typeface="Calibri" panose="020F0502020204030204" pitchFamily="34" charset="0"/>
                <a:ea typeface="Tahoma" panose="020B0604030504040204" pitchFamily="34" charset="0"/>
                <a:cs typeface="Calibri" panose="020F0502020204030204" pitchFamily="34" charset="0"/>
              </a:defRPr>
            </a:lvl1pPr>
            <a:lvl2pPr marL="457200" indent="0">
              <a:buFont typeface="Arial" panose="020B0604020202020204" pitchFamily="34" charset="0"/>
              <a:buNone/>
              <a:defRPr/>
            </a:lvl2pPr>
            <a:lvl3pPr marL="914400" indent="0">
              <a:buFont typeface="Arial" panose="020B0604020202020204" pitchFamily="34" charset="0"/>
              <a:buNone/>
              <a:defRPr/>
            </a:lvl3pPr>
            <a:lvl4pPr marL="1371600" indent="0">
              <a:buFont typeface="Arial" panose="020B0604020202020204" pitchFamily="34" charset="0"/>
              <a:buNone/>
              <a:defRPr/>
            </a:lvl4pPr>
            <a:lvl5pPr marL="1828800" indent="0">
              <a:buFont typeface="Arial" panose="020B0604020202020204" pitchFamily="34" charset="0"/>
              <a:buNone/>
              <a:defRPr/>
            </a:lvl5pPr>
          </a:lstStyle>
          <a:p>
            <a:pPr lvl="0"/>
            <a:r>
              <a:rPr lang="en-US" dirty="0"/>
              <a:t>Add Image or Other Content Here</a:t>
            </a:r>
          </a:p>
        </p:txBody>
      </p:sp>
      <p:sp>
        <p:nvSpPr>
          <p:cNvPr id="7" name="Slide Number Placeholder 6">
            <a:extLst>
              <a:ext uri="{FF2B5EF4-FFF2-40B4-BE49-F238E27FC236}">
                <a16:creationId xmlns:a16="http://schemas.microsoft.com/office/drawing/2014/main" id="{92433689-E2A4-7342-08D1-43DD75EDA535}"/>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14" name="Content Placeholder 19">
            <a:extLst>
              <a:ext uri="{FF2B5EF4-FFF2-40B4-BE49-F238E27FC236}">
                <a16:creationId xmlns:a16="http://schemas.microsoft.com/office/drawing/2014/main" id="{DF2A59DF-2115-856A-5C41-C51106B292B4}"/>
              </a:ext>
            </a:extLst>
          </p:cNvPr>
          <p:cNvSpPr>
            <a:spLocks noGrp="1"/>
          </p:cNvSpPr>
          <p:nvPr>
            <p:ph sz="quarter" idx="19" hasCustomPrompt="1"/>
          </p:nvPr>
        </p:nvSpPr>
        <p:spPr>
          <a:xfrm>
            <a:off x="6323023" y="1668463"/>
            <a:ext cx="5383213" cy="4325937"/>
          </a:xfrm>
        </p:spPr>
        <p:txBody>
          <a:bodyPr/>
          <a:lstStyle>
            <a:lvl1pPr>
              <a:defRPr>
                <a:latin typeface="Calibri" panose="020F0502020204030204" pitchFamily="34" charset="0"/>
                <a:ea typeface="Tahoma" panose="020B0604030504040204" pitchFamily="34" charset="0"/>
                <a:cs typeface="Calibri" panose="020F0502020204030204" pitchFamily="34" charset="0"/>
              </a:defRPr>
            </a:lvl1pPr>
            <a:lvl2pPr>
              <a:defRPr>
                <a:latin typeface="Calibri" panose="020F0502020204030204" pitchFamily="34" charset="0"/>
                <a:ea typeface="Tahoma" panose="020B0604030504040204" pitchFamily="34" charset="0"/>
                <a:cs typeface="Calibri" panose="020F0502020204030204" pitchFamily="34" charset="0"/>
              </a:defRPr>
            </a:lvl2pPr>
            <a:lvl3pPr>
              <a:defRPr>
                <a:latin typeface="Calibri" panose="020F0502020204030204" pitchFamily="34" charset="0"/>
                <a:ea typeface="Tahoma" panose="020B0604030504040204" pitchFamily="34" charset="0"/>
                <a:cs typeface="Calibri" panose="020F0502020204030204" pitchFamily="34" charset="0"/>
              </a:defRPr>
            </a:lvl3pPr>
            <a:lvl4pPr>
              <a:defRPr>
                <a:latin typeface="Calibri" panose="020F0502020204030204" pitchFamily="34" charset="0"/>
                <a:ea typeface="Tahoma" panose="020B0604030504040204" pitchFamily="34" charset="0"/>
                <a:cs typeface="Calibri" panose="020F0502020204030204" pitchFamily="34" charset="0"/>
              </a:defRPr>
            </a:lvl4pPr>
            <a:lvl5pPr>
              <a:defRPr>
                <a:latin typeface="Calibri" panose="020F0502020204030204" pitchFamily="34" charset="0"/>
                <a:ea typeface="Tahoma" panose="020B0604030504040204" pitchFamily="34" charset="0"/>
                <a:cs typeface="Calibri" panose="020F0502020204030204" pitchFamily="34" charset="0"/>
              </a:defRPr>
            </a:lvl5pPr>
          </a:lstStyle>
          <a:p>
            <a:pPr lvl="0"/>
            <a:r>
              <a:rPr lang="en-US" dirty="0"/>
              <a:t>Body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4">
            <a:extLst>
              <a:ext uri="{FF2B5EF4-FFF2-40B4-BE49-F238E27FC236}">
                <a16:creationId xmlns:a16="http://schemas.microsoft.com/office/drawing/2014/main" id="{61D5A4CB-C2B3-0934-6DF7-C1D645F35647}"/>
              </a:ext>
            </a:extLst>
          </p:cNvPr>
          <p:cNvSpPr>
            <a:spLocks noGrp="1"/>
          </p:cNvSpPr>
          <p:nvPr>
            <p:ph type="title" hasCustomPrompt="1"/>
          </p:nvPr>
        </p:nvSpPr>
        <p:spPr/>
        <p:txBody>
          <a:bodyPr/>
          <a:lstStyle>
            <a:lvl1pPr>
              <a:defRPr/>
            </a:lvl1pPr>
          </a:lstStyle>
          <a:p>
            <a:r>
              <a:rPr lang="en-US" dirty="0"/>
              <a:t>Header</a:t>
            </a:r>
          </a:p>
        </p:txBody>
      </p:sp>
      <p:sp>
        <p:nvSpPr>
          <p:cNvPr id="3" name="Rectangle 2">
            <a:extLst>
              <a:ext uri="{FF2B5EF4-FFF2-40B4-BE49-F238E27FC236}">
                <a16:creationId xmlns:a16="http://schemas.microsoft.com/office/drawing/2014/main" id="{50CFD104-A03C-A391-6C20-442BE09A1D54}"/>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903458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46976-7F1E-D4BD-2328-CD05A4D47819}"/>
              </a:ext>
            </a:extLst>
          </p:cNvPr>
          <p:cNvSpPr>
            <a:spLocks noGrp="1"/>
          </p:cNvSpPr>
          <p:nvPr>
            <p:ph type="title" hasCustomPrompt="1"/>
          </p:nvPr>
        </p:nvSpPr>
        <p:spPr/>
        <p:txBody>
          <a:bodyPr/>
          <a:lstStyle>
            <a:lvl1pPr>
              <a:defRPr/>
            </a:lvl1pPr>
          </a:lstStyle>
          <a:p>
            <a:r>
              <a:rPr lang="en-US" dirty="0"/>
              <a:t>Header</a:t>
            </a:r>
          </a:p>
        </p:txBody>
      </p:sp>
      <p:sp>
        <p:nvSpPr>
          <p:cNvPr id="4" name="Slide Number Placeholder 3">
            <a:extLst>
              <a:ext uri="{FF2B5EF4-FFF2-40B4-BE49-F238E27FC236}">
                <a16:creationId xmlns:a16="http://schemas.microsoft.com/office/drawing/2014/main" id="{03714073-208F-3C09-61EA-6323F31EBBD2}"/>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5" name="Rectangle 4">
            <a:extLst>
              <a:ext uri="{FF2B5EF4-FFF2-40B4-BE49-F238E27FC236}">
                <a16:creationId xmlns:a16="http://schemas.microsoft.com/office/drawing/2014/main" id="{B79CAFFD-6CFD-E4A0-F7E0-EB3409F247B9}"/>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283453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Footer Only">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3714073-208F-3C09-61EA-6323F31EBBD2}"/>
              </a:ext>
            </a:extLst>
          </p:cNvPr>
          <p:cNvSpPr>
            <a:spLocks noGrp="1"/>
          </p:cNvSpPr>
          <p:nvPr>
            <p:ph type="sldNum" sz="quarter" idx="11"/>
          </p:nvPr>
        </p:nvSpPr>
        <p:spPr/>
        <p:txBody>
          <a:bodyPr/>
          <a:lstStyle/>
          <a:p>
            <a:fld id="{B586A999-2646-4CE0-998F-9298E81F8FDE}" type="slidenum">
              <a:rPr lang="en-US" smtClean="0"/>
              <a:pPr/>
              <a:t>‹#›</a:t>
            </a:fld>
            <a:endParaRPr lang="en-US" dirty="0"/>
          </a:p>
        </p:txBody>
      </p:sp>
      <p:sp>
        <p:nvSpPr>
          <p:cNvPr id="2" name="Rectangle 1">
            <a:extLst>
              <a:ext uri="{FF2B5EF4-FFF2-40B4-BE49-F238E27FC236}">
                <a16:creationId xmlns:a16="http://schemas.microsoft.com/office/drawing/2014/main" id="{536DF5FB-974E-806E-2CED-D46035202C2B}"/>
              </a:ext>
            </a:extLst>
          </p:cNvPr>
          <p:cNvSpPr/>
          <p:nvPr userDrawn="1"/>
        </p:nvSpPr>
        <p:spPr>
          <a:xfrm>
            <a:off x="1892300" y="6400801"/>
            <a:ext cx="10299700" cy="251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955991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6CE7AA76-2865-2D46-A066-0A40420C9DEA}"/>
              </a:ext>
            </a:extLst>
          </p:cNvPr>
          <p:cNvSpPr>
            <a:spLocks noGrp="1"/>
          </p:cNvSpPr>
          <p:nvPr>
            <p:ph type="title"/>
          </p:nvPr>
        </p:nvSpPr>
        <p:spPr>
          <a:xfrm>
            <a:off x="487679" y="381196"/>
            <a:ext cx="11223293" cy="1297252"/>
          </a:xfrm>
          <a:prstGeom prst="rect">
            <a:avLst/>
          </a:prstGeom>
        </p:spPr>
        <p:txBody>
          <a:bodyPr vert="horz" lIns="0" tIns="0" rIns="0" bIns="0" rtlCol="0" anchor="t" anchorCtr="0">
            <a:noAutofit/>
          </a:bodyPr>
          <a:lstStyle/>
          <a:p>
            <a:r>
              <a:rPr lang="en-US" dirty="0"/>
              <a:t>Header</a:t>
            </a:r>
          </a:p>
        </p:txBody>
      </p:sp>
      <p:pic>
        <p:nvPicPr>
          <p:cNvPr id="8" name="Picture 7">
            <a:extLst>
              <a:ext uri="{FF2B5EF4-FFF2-40B4-BE49-F238E27FC236}">
                <a16:creationId xmlns:a16="http://schemas.microsoft.com/office/drawing/2014/main" id="{2A9237F6-8BF8-4021-BF79-06C6045421F5}"/>
              </a:ext>
            </a:extLst>
          </p:cNvPr>
          <p:cNvPicPr>
            <a:picLocks noChangeAspect="1"/>
          </p:cNvPicPr>
          <p:nvPr/>
        </p:nvPicPr>
        <p:blipFill>
          <a:blip r:embed="rId18">
            <a:extLst>
              <a:ext uri="{96DAC541-7B7A-43D3-8B79-37D633B846F1}">
                <asvg:svgBlip xmlns:asvg="http://schemas.microsoft.com/office/drawing/2016/SVG/main" r:embed="rId19"/>
              </a:ext>
            </a:extLst>
          </a:blip>
          <a:srcRect/>
          <a:stretch/>
        </p:blipFill>
        <p:spPr>
          <a:xfrm>
            <a:off x="961749" y="6511129"/>
            <a:ext cx="655072" cy="252041"/>
          </a:xfrm>
          <a:prstGeom prst="rect">
            <a:avLst/>
          </a:prstGeom>
        </p:spPr>
      </p:pic>
      <p:sp>
        <p:nvSpPr>
          <p:cNvPr id="13" name="Footer Placeholder 7">
            <a:extLst>
              <a:ext uri="{FF2B5EF4-FFF2-40B4-BE49-F238E27FC236}">
                <a16:creationId xmlns:a16="http://schemas.microsoft.com/office/drawing/2014/main" id="{A7D68E2A-AD16-47B4-8CB7-E1A86C79EB2C}"/>
              </a:ext>
            </a:extLst>
          </p:cNvPr>
          <p:cNvSpPr>
            <a:spLocks noGrp="1"/>
          </p:cNvSpPr>
          <p:nvPr>
            <p:ph type="ftr" sz="quarter" idx="3"/>
          </p:nvPr>
        </p:nvSpPr>
        <p:spPr>
          <a:xfrm>
            <a:off x="2857619" y="6500414"/>
            <a:ext cx="8849710" cy="286366"/>
          </a:xfrm>
          <a:prstGeom prst="rect">
            <a:avLst/>
          </a:prstGeom>
        </p:spPr>
        <p:txBody>
          <a:bodyPr vert="horz" lIns="0" tIns="0" rIns="0" bIns="0" rtlCol="0" anchor="ctr" anchorCtr="0"/>
          <a:lstStyle>
            <a:lvl1pPr algn="r">
              <a:lnSpc>
                <a:spcPct val="150000"/>
              </a:lnSpc>
              <a:defRPr sz="700" b="0" i="0" spc="60" baseline="0">
                <a:solidFill>
                  <a:schemeClr val="accent2"/>
                </a:solidFill>
                <a:latin typeface="Tahoma" panose="020B0604030504040204" pitchFamily="34" charset="0"/>
                <a:ea typeface="Tahoma" panose="020B0604030504040204" pitchFamily="34" charset="0"/>
                <a:cs typeface="Tahoma" panose="020B0604030504040204" pitchFamily="34" charset="0"/>
              </a:defRPr>
            </a:lvl1pPr>
          </a:lstStyle>
          <a:p>
            <a:r>
              <a:rPr lang="en-US">
                <a:latin typeface="Calibri" panose="020F0502020204030204" pitchFamily="34" charset="0"/>
                <a:cs typeface="Calibri" panose="020F0502020204030204" pitchFamily="34" charset="0"/>
              </a:rPr>
              <a:t>Albuquerque | Boise | Dallas | Denver | Las Vegas | Los Angeles | Los Cabos | Orange County | Phoenix | Portland | Reno | Salt Lake City | San Diego | Seattle | Tucson | Washington, D.C.</a:t>
            </a:r>
            <a:br>
              <a:rPr lang="en-US">
                <a:latin typeface="Calibri" panose="020F0502020204030204" pitchFamily="34" charset="0"/>
                <a:cs typeface="Calibri" panose="020F0502020204030204" pitchFamily="34" charset="0"/>
              </a:rPr>
            </a:br>
            <a:r>
              <a:rPr lang="en-US" kern="0">
                <a:latin typeface="Calibri" panose="020F0502020204030204" pitchFamily="34" charset="0"/>
                <a:cs typeface="Calibri" panose="020F0502020204030204" pitchFamily="34" charset="0"/>
              </a:rPr>
              <a:t>©2024 Snell &amp; Wilmer L.L.P. All rights reserved.</a:t>
            </a:r>
            <a:endParaRPr lang="en-US" kern="0"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935BD4FE-0A06-47CA-9807-6953327DE5C0}"/>
              </a:ext>
            </a:extLst>
          </p:cNvPr>
          <p:cNvSpPr>
            <a:spLocks noGrp="1"/>
          </p:cNvSpPr>
          <p:nvPr>
            <p:ph type="sldNum" sz="quarter" idx="4"/>
          </p:nvPr>
        </p:nvSpPr>
        <p:spPr>
          <a:xfrm>
            <a:off x="484671" y="6411773"/>
            <a:ext cx="488273" cy="457200"/>
          </a:xfrm>
          <a:prstGeom prst="rect">
            <a:avLst/>
          </a:prstGeom>
        </p:spPr>
        <p:txBody>
          <a:bodyPr vert="horz" lIns="0" tIns="0" rIns="0" bIns="0" rtlCol="0" anchor="ctr"/>
          <a:lstStyle>
            <a:lvl1pPr algn="l">
              <a:defRPr sz="1200" b="0" i="0">
                <a:solidFill>
                  <a:schemeClr val="bg2"/>
                </a:solidFill>
                <a:latin typeface="Georgia" panose="02040502050405020303" pitchFamily="18" charset="0"/>
                <a:ea typeface="Georgia" panose="02040502050405020303" pitchFamily="18" charset="0"/>
              </a:defRPr>
            </a:lvl1pPr>
          </a:lstStyle>
          <a:p>
            <a:fld id="{B586A999-2646-4CE0-998F-9298E81F8FDE}" type="slidenum">
              <a:rPr lang="en-US" smtClean="0"/>
              <a:pPr/>
              <a:t>‹#›</a:t>
            </a:fld>
            <a:endParaRPr lang="en-US" dirty="0"/>
          </a:p>
        </p:txBody>
      </p:sp>
      <p:sp>
        <p:nvSpPr>
          <p:cNvPr id="4" name="Text Placeholder 3">
            <a:extLst>
              <a:ext uri="{FF2B5EF4-FFF2-40B4-BE49-F238E27FC236}">
                <a16:creationId xmlns:a16="http://schemas.microsoft.com/office/drawing/2014/main" id="{243E6B9D-9BB1-F7FE-B46B-6629E7848C2C}"/>
              </a:ext>
            </a:extLst>
          </p:cNvPr>
          <p:cNvSpPr>
            <a:spLocks noGrp="1"/>
          </p:cNvSpPr>
          <p:nvPr>
            <p:ph type="body" idx="1"/>
          </p:nvPr>
        </p:nvSpPr>
        <p:spPr>
          <a:xfrm>
            <a:off x="484671" y="1790699"/>
            <a:ext cx="11222658" cy="4386263"/>
          </a:xfrm>
          <a:prstGeom prst="rect">
            <a:avLst/>
          </a:prstGeom>
        </p:spPr>
        <p:txBody>
          <a:bodyPr vert="horz" lIns="0" tIns="45720" rIns="0" bIns="45720" rtlCol="0">
            <a:normAutofit/>
          </a:bodyPr>
          <a:lstStyle/>
          <a:p>
            <a:pPr lvl="0"/>
            <a:r>
              <a:rPr lang="en-US" dirty="0"/>
              <a:t>Body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2">
            <a:extLst>
              <a:ext uri="{FF2B5EF4-FFF2-40B4-BE49-F238E27FC236}">
                <a16:creationId xmlns:a16="http://schemas.microsoft.com/office/drawing/2014/main" id="{A2568E46-C62B-CE9E-79CF-DEE8E0E39873}"/>
              </a:ext>
            </a:extLst>
          </p:cNvPr>
          <p:cNvSpPr/>
          <p:nvPr userDrawn="1"/>
        </p:nvSpPr>
        <p:spPr>
          <a:xfrm>
            <a:off x="0" y="6400800"/>
            <a:ext cx="12192000" cy="4746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pic>
        <p:nvPicPr>
          <p:cNvPr id="6" name="Picture 7">
            <a:extLst>
              <a:ext uri="{FF2B5EF4-FFF2-40B4-BE49-F238E27FC236}">
                <a16:creationId xmlns:a16="http://schemas.microsoft.com/office/drawing/2014/main" id="{6C98138E-640A-840B-3D8C-487F0EF58E11}"/>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961749" y="6511129"/>
            <a:ext cx="655072" cy="252041"/>
          </a:xfrm>
          <a:prstGeom prst="rect">
            <a:avLst/>
          </a:prstGeom>
        </p:spPr>
      </p:pic>
      <p:sp>
        <p:nvSpPr>
          <p:cNvPr id="7" name="Footer Placeholder 2">
            <a:extLst>
              <a:ext uri="{FF2B5EF4-FFF2-40B4-BE49-F238E27FC236}">
                <a16:creationId xmlns:a16="http://schemas.microsoft.com/office/drawing/2014/main" id="{6521445F-48DD-6BB0-B83C-0936C7F30226}"/>
              </a:ext>
            </a:extLst>
          </p:cNvPr>
          <p:cNvSpPr txBox="1">
            <a:spLocks/>
          </p:cNvSpPr>
          <p:nvPr userDrawn="1"/>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Albuquerque | Boise | Dallas | Denver | Las Vegas | Los Angeles | Los Cabos | Orange County | Phoenix | Portland | Reno | Salt Lake City | San Diego | Seattle | Tucson | Washington, D.C.</a:t>
            </a:r>
            <a:br>
              <a:rPr lang="en-US" sz="700" spc="60" baseline="0" dirty="0">
                <a:solidFill>
                  <a:schemeClr val="accent2"/>
                </a:solidFill>
                <a:latin typeface="Calibri" panose="020F0502020204030204" pitchFamily="34" charset="0"/>
                <a:cs typeface="Calibri" panose="020F0502020204030204" pitchFamily="34" charset="0"/>
              </a:rPr>
            </a:br>
            <a:r>
              <a:rPr lang="en-US" sz="700" spc="60" baseline="0" dirty="0">
                <a:solidFill>
                  <a:schemeClr val="accent2"/>
                </a:solidFill>
                <a:latin typeface="Calibri" panose="020F0502020204030204" pitchFamily="34" charset="0"/>
                <a:cs typeface="Calibri" panose="020F0502020204030204" pitchFamily="34" charset="0"/>
              </a:rPr>
              <a:t>©2024 Snell &amp; Wilmer L.L.P. All rights reserved.</a:t>
            </a:r>
          </a:p>
        </p:txBody>
      </p:sp>
    </p:spTree>
    <p:extLst>
      <p:ext uri="{BB962C8B-B14F-4D97-AF65-F5344CB8AC3E}">
        <p14:creationId xmlns:p14="http://schemas.microsoft.com/office/powerpoint/2010/main" val="3681204825"/>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24" r:id="rId3"/>
    <p:sldLayoutId id="2147483711" r:id="rId4"/>
    <p:sldLayoutId id="2147483712" r:id="rId5"/>
    <p:sldLayoutId id="2147483713" r:id="rId6"/>
    <p:sldLayoutId id="2147483714" r:id="rId7"/>
    <p:sldLayoutId id="2147483715" r:id="rId8"/>
    <p:sldLayoutId id="2147483716" r:id="rId9"/>
    <p:sldLayoutId id="2147483726" r:id="rId10"/>
    <p:sldLayoutId id="2147483718" r:id="rId11"/>
    <p:sldLayoutId id="2147483719" r:id="rId12"/>
    <p:sldLayoutId id="2147483720" r:id="rId13"/>
    <p:sldLayoutId id="2147483721" r:id="rId14"/>
    <p:sldLayoutId id="2147483722" r:id="rId15"/>
    <p:sldLayoutId id="2147483723"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lang="en-US" sz="3600" b="0" kern="1200" spc="-40" baseline="0" dirty="0">
          <a:solidFill>
            <a:srgbClr val="192745"/>
          </a:solidFill>
          <a:latin typeface="+mj-lt"/>
          <a:ea typeface="Georgia" panose="02040502050405020303" pitchFamily="18" charset="0"/>
          <a:cs typeface="+mj-cs"/>
        </a:defRPr>
      </a:lvl1pPr>
    </p:titleStyle>
    <p:bodyStyle>
      <a:lvl1pPr marL="0" marR="0" indent="0" algn="l" defTabSz="457200" rtl="0" eaLnBrk="1" fontAlgn="auto" latinLnBrk="0" hangingPunct="1">
        <a:lnSpc>
          <a:spcPct val="100000"/>
        </a:lnSpc>
        <a:spcBef>
          <a:spcPts val="600"/>
        </a:spcBef>
        <a:spcAft>
          <a:spcPts val="600"/>
        </a:spcAft>
        <a:buClr>
          <a:schemeClr val="accent1"/>
        </a:buClr>
        <a:buSzPct val="100000"/>
        <a:buFontTx/>
        <a:buNone/>
        <a:tabLst/>
        <a:defRPr sz="2200" kern="1200" spc="80" baseline="0">
          <a:solidFill>
            <a:schemeClr val="tx1"/>
          </a:solidFill>
          <a:latin typeface="+mn-lt"/>
          <a:ea typeface="Tahoma" panose="020B0604030504040204" pitchFamily="34" charset="0"/>
          <a:cs typeface="Calibri" panose="020F0502020204030204" pitchFamily="34" charset="0"/>
        </a:defRPr>
      </a:lvl1pPr>
      <a:lvl2pPr marL="347663" marR="0" indent="-347663" algn="l" defTabSz="457200" rtl="0" eaLnBrk="1" fontAlgn="auto" latinLnBrk="0" hangingPunct="1">
        <a:lnSpc>
          <a:spcPct val="100000"/>
        </a:lnSpc>
        <a:spcBef>
          <a:spcPts val="600"/>
        </a:spcBef>
        <a:spcAft>
          <a:spcPts val="0"/>
        </a:spcAft>
        <a:buClr>
          <a:schemeClr val="accent1"/>
        </a:buClr>
        <a:buSzPct val="100000"/>
        <a:buFont typeface="System Font Regular"/>
        <a:buChar char="⎻"/>
        <a:tabLst/>
        <a:defRPr sz="2000" kern="1200" spc="80" baseline="0">
          <a:solidFill>
            <a:schemeClr val="tx1"/>
          </a:solidFill>
          <a:latin typeface="+mn-lt"/>
          <a:ea typeface="Tahoma" panose="020B0604030504040204" pitchFamily="34" charset="0"/>
          <a:cs typeface="Calibri" panose="020F0502020204030204" pitchFamily="34" charset="0"/>
        </a:defRPr>
      </a:lvl2pPr>
      <a:lvl3pPr marL="822960" marR="0" indent="-342900" algn="l" defTabSz="457200" rtl="0" eaLnBrk="1" fontAlgn="auto" latinLnBrk="0" hangingPunct="1">
        <a:lnSpc>
          <a:spcPct val="100000"/>
        </a:lnSpc>
        <a:spcBef>
          <a:spcPts val="600"/>
        </a:spcBef>
        <a:spcAft>
          <a:spcPts val="0"/>
        </a:spcAft>
        <a:buClr>
          <a:schemeClr val="accent1"/>
        </a:buClr>
        <a:buSzPct val="100000"/>
        <a:buFont typeface="System Font Regular"/>
        <a:buChar char="⎻"/>
        <a:tabLst/>
        <a:defRPr sz="2000" kern="1200">
          <a:solidFill>
            <a:schemeClr val="tx1"/>
          </a:solidFill>
          <a:latin typeface="+mn-lt"/>
          <a:ea typeface="Tahoma" panose="020B0604030504040204" pitchFamily="34" charset="0"/>
          <a:cs typeface="Calibri" panose="020F0502020204030204" pitchFamily="34" charset="0"/>
        </a:defRPr>
      </a:lvl3pPr>
      <a:lvl4pPr marL="1262063" marR="0" indent="-347663" algn="l" defTabSz="457200" rtl="0" eaLnBrk="1" fontAlgn="auto" latinLnBrk="0" hangingPunct="1">
        <a:lnSpc>
          <a:spcPct val="100000"/>
        </a:lnSpc>
        <a:spcBef>
          <a:spcPts val="600"/>
        </a:spcBef>
        <a:spcAft>
          <a:spcPts val="0"/>
        </a:spcAft>
        <a:buClr>
          <a:schemeClr val="accent1"/>
        </a:buClr>
        <a:buSzPct val="100000"/>
        <a:buFont typeface="System Font Regular"/>
        <a:buChar char="⎻"/>
        <a:tabLst/>
        <a:defRPr sz="1800" kern="1200" spc="80" baseline="0">
          <a:solidFill>
            <a:schemeClr val="tx1"/>
          </a:solidFill>
          <a:latin typeface="+mn-lt"/>
          <a:ea typeface="Tahoma" panose="020B0604030504040204" pitchFamily="34" charset="0"/>
          <a:cs typeface="Calibri" panose="020F0502020204030204" pitchFamily="34" charset="0"/>
        </a:defRPr>
      </a:lvl4pPr>
      <a:lvl5pPr marL="1719263" marR="0" indent="-347663" algn="l" defTabSz="457200" rtl="0" eaLnBrk="1" fontAlgn="auto" latinLnBrk="0" hangingPunct="1">
        <a:lnSpc>
          <a:spcPct val="100000"/>
        </a:lnSpc>
        <a:spcBef>
          <a:spcPts val="600"/>
        </a:spcBef>
        <a:spcAft>
          <a:spcPts val="0"/>
        </a:spcAft>
        <a:buClr>
          <a:schemeClr val="accent1"/>
        </a:buClr>
        <a:buSzPct val="100000"/>
        <a:buFont typeface="System Font Regular"/>
        <a:buChar char="⎻"/>
        <a:tabLst/>
        <a:defRPr sz="1600" kern="1200" spc="80" baseline="0">
          <a:solidFill>
            <a:schemeClr val="tx1"/>
          </a:solidFill>
          <a:latin typeface="+mn-lt"/>
          <a:ea typeface="Tahoma" panose="020B0604030504040204" pitchFamily="34" charset="0"/>
          <a:cs typeface="Calibri" panose="020F050202020403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pos="7377" userDrawn="1">
          <p15:clr>
            <a:srgbClr val="F26B43"/>
          </p15:clr>
        </p15:guide>
        <p15:guide id="14" orient="horz" pos="1128" userDrawn="1">
          <p15:clr>
            <a:srgbClr val="F26B43"/>
          </p15:clr>
        </p15:guide>
        <p15:guide id="15" orient="horz" pos="3888" userDrawn="1">
          <p15:clr>
            <a:srgbClr val="F26B43"/>
          </p15:clr>
        </p15:guide>
        <p15:guide id="16" orient="horz" pos="4032" userDrawn="1">
          <p15:clr>
            <a:srgbClr val="F26B43"/>
          </p15:clr>
        </p15:guide>
        <p15:guide id="19" orient="horz" pos="240" userDrawn="1">
          <p15:clr>
            <a:srgbClr val="F26B43"/>
          </p15:clr>
        </p15:guide>
        <p15:guide id="20" pos="300" userDrawn="1">
          <p15:clr>
            <a:srgbClr val="F26B43"/>
          </p15:clr>
        </p15:guide>
        <p15:guide id="21" orient="horz" pos="10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Placeholder 36">
            <a:extLst>
              <a:ext uri="{FF2B5EF4-FFF2-40B4-BE49-F238E27FC236}">
                <a16:creationId xmlns:a16="http://schemas.microsoft.com/office/drawing/2014/main" id="{34B20A8D-6C36-095D-26D6-BF8865946DFD}"/>
              </a:ext>
            </a:extLst>
          </p:cNvPr>
          <p:cNvSpPr>
            <a:spLocks noGrp="1"/>
          </p:cNvSpPr>
          <p:nvPr>
            <p:ph type="body" sz="quarter" idx="18"/>
          </p:nvPr>
        </p:nvSpPr>
        <p:spPr/>
        <p:txBody>
          <a:bodyPr>
            <a:normAutofit fontScale="25000" lnSpcReduction="20000"/>
          </a:bodyPr>
          <a:lstStyle/>
          <a:p>
            <a:endParaRPr lang="en-US"/>
          </a:p>
        </p:txBody>
      </p:sp>
      <p:sp>
        <p:nvSpPr>
          <p:cNvPr id="69" name="Text Placeholder 68">
            <a:extLst>
              <a:ext uri="{FF2B5EF4-FFF2-40B4-BE49-F238E27FC236}">
                <a16:creationId xmlns:a16="http://schemas.microsoft.com/office/drawing/2014/main" id="{B4BF72C2-1C82-FAAD-DE2A-44351785D21A}"/>
              </a:ext>
            </a:extLst>
          </p:cNvPr>
          <p:cNvSpPr>
            <a:spLocks noGrp="1"/>
          </p:cNvSpPr>
          <p:nvPr>
            <p:ph type="body" sz="quarter" idx="20"/>
          </p:nvPr>
        </p:nvSpPr>
        <p:spPr>
          <a:xfrm>
            <a:off x="3831239" y="4079341"/>
            <a:ext cx="7862886" cy="831850"/>
          </a:xfrm>
        </p:spPr>
        <p:txBody>
          <a:bodyPr>
            <a:normAutofit/>
          </a:bodyPr>
          <a:lstStyle/>
          <a:p>
            <a:pPr>
              <a:spcBef>
                <a:spcPts val="0"/>
              </a:spcBef>
              <a:spcAft>
                <a:spcPts val="0"/>
              </a:spcAft>
            </a:pPr>
            <a:r>
              <a:rPr lang="en-US" dirty="0"/>
              <a:t>October 10, 2024</a:t>
            </a:r>
          </a:p>
          <a:p>
            <a:pPr>
              <a:spcBef>
                <a:spcPts val="0"/>
              </a:spcBef>
              <a:spcAft>
                <a:spcPts val="0"/>
              </a:spcAft>
            </a:pPr>
            <a:r>
              <a:rPr lang="en-US" dirty="0"/>
              <a:t>Mitchell J. Klein</a:t>
            </a:r>
          </a:p>
          <a:p>
            <a:endParaRPr lang="en-US" dirty="0"/>
          </a:p>
        </p:txBody>
      </p:sp>
      <p:sp>
        <p:nvSpPr>
          <p:cNvPr id="65" name="Title 64">
            <a:extLst>
              <a:ext uri="{FF2B5EF4-FFF2-40B4-BE49-F238E27FC236}">
                <a16:creationId xmlns:a16="http://schemas.microsoft.com/office/drawing/2014/main" id="{202FC59A-878C-A31A-09B2-E5348AFEAADD}"/>
              </a:ext>
            </a:extLst>
          </p:cNvPr>
          <p:cNvSpPr>
            <a:spLocks noGrp="1"/>
          </p:cNvSpPr>
          <p:nvPr>
            <p:ph type="title"/>
          </p:nvPr>
        </p:nvSpPr>
        <p:spPr/>
        <p:txBody>
          <a:bodyPr/>
          <a:lstStyle/>
          <a:p>
            <a:r>
              <a:rPr lang="en-US" dirty="0"/>
              <a:t>What To Do – and What Not To Do – During Your Inspection</a:t>
            </a:r>
          </a:p>
        </p:txBody>
      </p:sp>
      <p:sp>
        <p:nvSpPr>
          <p:cNvPr id="38" name="Text Placeholder 37">
            <a:extLst>
              <a:ext uri="{FF2B5EF4-FFF2-40B4-BE49-F238E27FC236}">
                <a16:creationId xmlns:a16="http://schemas.microsoft.com/office/drawing/2014/main" id="{8430D044-E462-42DD-D01C-8FD788D063DD}"/>
              </a:ext>
            </a:extLst>
          </p:cNvPr>
          <p:cNvSpPr>
            <a:spLocks noGrp="1"/>
          </p:cNvSpPr>
          <p:nvPr>
            <p:ph type="body" sz="quarter" idx="25"/>
          </p:nvPr>
        </p:nvSpPr>
        <p:spPr/>
        <p:txBody>
          <a:bodyPr>
            <a:normAutofit fontScale="25000" lnSpcReduction="20000"/>
          </a:bodyPr>
          <a:lstStyle/>
          <a:p>
            <a:endParaRPr lang="en-US"/>
          </a:p>
        </p:txBody>
      </p:sp>
    </p:spTree>
    <p:extLst>
      <p:ext uri="{BB962C8B-B14F-4D97-AF65-F5344CB8AC3E}">
        <p14:creationId xmlns:p14="http://schemas.microsoft.com/office/powerpoint/2010/main" val="2263963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10</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All Inspections -I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Document </a:t>
            </a:r>
            <a:r>
              <a:rPr lang="en-US" u="sng" dirty="0"/>
              <a:t>everything</a:t>
            </a:r>
          </a:p>
          <a:p>
            <a:pPr marL="342900" indent="-342900">
              <a:buFont typeface="Arial" panose="020B0604020202020204" pitchFamily="34" charset="0"/>
              <a:buChar char="•"/>
            </a:pPr>
            <a:r>
              <a:rPr lang="en-US" dirty="0"/>
              <a:t>What did they see</a:t>
            </a:r>
          </a:p>
          <a:p>
            <a:pPr marL="342900" indent="-342900">
              <a:buFont typeface="Arial" panose="020B0604020202020204" pitchFamily="34" charset="0"/>
              <a:buChar char="•"/>
            </a:pPr>
            <a:r>
              <a:rPr lang="en-US" dirty="0"/>
              <a:t>Where did they go</a:t>
            </a:r>
          </a:p>
          <a:p>
            <a:pPr marL="342900" indent="-342900">
              <a:buFont typeface="Arial" panose="020B0604020202020204" pitchFamily="34" charset="0"/>
              <a:buChar char="•"/>
            </a:pPr>
            <a:r>
              <a:rPr lang="en-US" dirty="0"/>
              <a:t>What did they ask</a:t>
            </a:r>
          </a:p>
          <a:p>
            <a:pPr marL="342900" indent="-342900">
              <a:buFont typeface="Arial" panose="020B0604020202020204" pitchFamily="34" charset="0"/>
              <a:buChar char="•"/>
            </a:pPr>
            <a:r>
              <a:rPr lang="en-US" dirty="0"/>
              <a:t>What were they told</a:t>
            </a:r>
          </a:p>
          <a:p>
            <a:pPr marL="342900" indent="-342900">
              <a:buFont typeface="Arial" panose="020B0604020202020204" pitchFamily="34" charset="0"/>
              <a:buChar char="•"/>
            </a:pPr>
            <a:r>
              <a:rPr lang="en-US" dirty="0"/>
              <a:t>Take your own photos</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8308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11</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All Inspections - II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Don’t assume their report will be accurate</a:t>
            </a:r>
          </a:p>
          <a:p>
            <a:pPr marL="342900" indent="-342900">
              <a:buFont typeface="Arial" panose="020B0604020202020204" pitchFamily="34" charset="0"/>
              <a:buChar char="•"/>
            </a:pPr>
            <a:r>
              <a:rPr lang="en-US" dirty="0"/>
              <a:t>May be honest mistakes or confusion</a:t>
            </a:r>
          </a:p>
          <a:p>
            <a:pPr marL="342900" indent="-342900">
              <a:buFont typeface="Arial" panose="020B0604020202020204" pitchFamily="34" charset="0"/>
              <a:buChar char="•"/>
            </a:pPr>
            <a:r>
              <a:rPr lang="en-US" dirty="0"/>
              <a:t>May be deliberately inaccurate, misleading or incomplete</a:t>
            </a:r>
          </a:p>
          <a:p>
            <a:pPr marL="342900" indent="-342900">
              <a:buFont typeface="Arial" panose="020B0604020202020204" pitchFamily="34" charset="0"/>
              <a:buChar char="•"/>
            </a:pPr>
            <a:r>
              <a:rPr lang="en-US" dirty="0"/>
              <a:t>Be prepared to refute or challenge</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0710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12</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All Inspections - III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Violations are found – and you agree</a:t>
            </a:r>
          </a:p>
          <a:p>
            <a:pPr marL="342900" indent="-342900">
              <a:buFont typeface="Arial" panose="020B0604020202020204" pitchFamily="34" charset="0"/>
              <a:buChar char="•"/>
            </a:pPr>
            <a:r>
              <a:rPr lang="en-US" dirty="0"/>
              <a:t>If it’s a simple fix, fix it</a:t>
            </a:r>
          </a:p>
          <a:p>
            <a:pPr marL="342900" indent="-342900">
              <a:buFont typeface="Arial" panose="020B0604020202020204" pitchFamily="34" charset="0"/>
              <a:buChar char="•"/>
            </a:pPr>
            <a:r>
              <a:rPr lang="en-US" dirty="0"/>
              <a:t>If the fix will take a short time, assure them it will be fixed and commit to sending them the evidence it was fixed immediately thereafter</a:t>
            </a:r>
          </a:p>
          <a:p>
            <a:pPr marL="342900" indent="-342900">
              <a:buFont typeface="Arial" panose="020B0604020202020204" pitchFamily="34" charset="0"/>
              <a:buChar char="•"/>
            </a:pPr>
            <a:r>
              <a:rPr lang="en-US" dirty="0"/>
              <a:t>If it is a major issue, don’t admit anything or commit to anything. Just acknowledge the factual situation (See NOVs later)</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1144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13</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All inspections - IV</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Violations are alleged, and you disagree</a:t>
            </a:r>
          </a:p>
          <a:p>
            <a:pPr marL="342900" indent="-342900">
              <a:buFont typeface="Arial" panose="020B0604020202020204" pitchFamily="34" charset="0"/>
              <a:buChar char="•"/>
            </a:pPr>
            <a:r>
              <a:rPr lang="en-US" dirty="0"/>
              <a:t>If it’s a simple change or fix, even if there is nothing improper, just do it</a:t>
            </a:r>
          </a:p>
          <a:p>
            <a:pPr marL="342900" indent="-342900">
              <a:buFont typeface="Arial" panose="020B0604020202020204" pitchFamily="34" charset="0"/>
              <a:buChar char="•"/>
            </a:pPr>
            <a:r>
              <a:rPr lang="en-US" dirty="0"/>
              <a:t>If it is a more complicated and/or expensive situation, respectfully disagree and leave it at that. Do not get into an argument</a:t>
            </a:r>
          </a:p>
          <a:p>
            <a:pPr marL="342900" indent="-342900">
              <a:buFont typeface="Arial" panose="020B0604020202020204" pitchFamily="34" charset="0"/>
              <a:buChar char="•"/>
            </a:pPr>
            <a:r>
              <a:rPr lang="en-US" dirty="0"/>
              <a:t>Deal with it through the NOV</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9393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14</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The Follow Up – NOC or NOV</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Not going to spend a lot of time on this, it’s a whole </a:t>
            </a:r>
            <a:r>
              <a:rPr lang="en-US" dirty="0" err="1"/>
              <a:t>nother</a:t>
            </a:r>
            <a:r>
              <a:rPr lang="en-US" dirty="0"/>
              <a:t> seminar</a:t>
            </a:r>
          </a:p>
          <a:p>
            <a:pPr marL="342900" indent="-342900">
              <a:buFont typeface="Arial" panose="020B0604020202020204" pitchFamily="34" charset="0"/>
              <a:buChar char="•"/>
            </a:pPr>
            <a:r>
              <a:rPr lang="en-US" dirty="0"/>
              <a:t>If there was a violation alleged during inspection, try to get out in front before the NOV is issued</a:t>
            </a:r>
          </a:p>
          <a:p>
            <a:pPr marL="342900" indent="-342900">
              <a:buFont typeface="Arial" panose="020B0604020202020204" pitchFamily="34" charset="0"/>
              <a:buChar char="•"/>
            </a:pPr>
            <a:r>
              <a:rPr lang="en-US" dirty="0"/>
              <a:t>New case law means you likely can legally challenge it if they won’t withdraw it</a:t>
            </a:r>
          </a:p>
          <a:p>
            <a:pPr marL="342900" indent="-342900">
              <a:buFont typeface="Arial" panose="020B0604020202020204" pitchFamily="34" charset="0"/>
              <a:buChar char="•"/>
            </a:pPr>
            <a:r>
              <a:rPr lang="en-US" dirty="0"/>
              <a:t>DON’T IGNORE IT – respond professionally and politely, even if they are idiots</a:t>
            </a:r>
          </a:p>
          <a:p>
            <a:pPr marL="342900" indent="-342900">
              <a:buFont typeface="Arial" panose="020B0604020202020204" pitchFamily="34" charset="0"/>
              <a:buChar char="•"/>
            </a:pPr>
            <a:endParaRPr lang="en-US" dirty="0"/>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9690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15</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And now for something completely different</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At Al Brown’s request, a quick recap on the end of Chevron deference</a:t>
            </a:r>
          </a:p>
          <a:p>
            <a:pPr marL="342900" indent="-342900">
              <a:buFont typeface="Arial" panose="020B0604020202020204" pitchFamily="34" charset="0"/>
              <a:buChar char="•"/>
            </a:pPr>
            <a:r>
              <a:rPr lang="en-US" dirty="0"/>
              <a:t>Chevron deference</a:t>
            </a:r>
          </a:p>
          <a:p>
            <a:pPr marL="342900" indent="-342900">
              <a:buFont typeface="Arial" panose="020B0604020202020204" pitchFamily="34" charset="0"/>
              <a:buChar char="•"/>
            </a:pPr>
            <a:r>
              <a:rPr lang="en-US" dirty="0" err="1"/>
              <a:t>Loper</a:t>
            </a:r>
            <a:endParaRPr lang="en-US" dirty="0"/>
          </a:p>
          <a:p>
            <a:pPr marL="690563" lvl="1" indent="-342900">
              <a:buFont typeface="Arial" panose="020B0604020202020204" pitchFamily="34" charset="0"/>
              <a:buChar char="•"/>
            </a:pPr>
            <a:r>
              <a:rPr lang="en-US" dirty="0"/>
              <a:t>Courts determine ambiguous language, not agencies</a:t>
            </a:r>
          </a:p>
          <a:p>
            <a:pPr marL="690563" lvl="1" indent="-342900">
              <a:buFont typeface="Arial" panose="020B0604020202020204" pitchFamily="34" charset="0"/>
              <a:buChar char="•"/>
            </a:pPr>
            <a:r>
              <a:rPr lang="en-US" dirty="0"/>
              <a:t>While no deference, there is still respect for agency interpretation</a:t>
            </a:r>
          </a:p>
          <a:p>
            <a:pPr marL="690563" lvl="1" indent="-342900">
              <a:buFont typeface="Arial" panose="020B0604020202020204" pitchFamily="34" charset="0"/>
              <a:buChar char="•"/>
            </a:pPr>
            <a:r>
              <a:rPr lang="en-US" dirty="0"/>
              <a:t>Factual findings likely still get deference</a:t>
            </a:r>
          </a:p>
          <a:p>
            <a:pPr marL="690563" lvl="1" indent="-342900">
              <a:buFont typeface="Arial" panose="020B0604020202020204" pitchFamily="34" charset="0"/>
              <a:buChar char="•"/>
            </a:pPr>
            <a:r>
              <a:rPr lang="en-US" dirty="0"/>
              <a:t>No precedents are overturned</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443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16</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Likely fallout</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pPr marL="342900" indent="-342900">
              <a:buFont typeface="Arial" panose="020B0604020202020204" pitchFamily="34" charset="0"/>
              <a:buChar char="•"/>
            </a:pPr>
            <a:r>
              <a:rPr lang="en-US" dirty="0"/>
              <a:t>Lots more litigation – yay!</a:t>
            </a:r>
          </a:p>
          <a:p>
            <a:pPr marL="342900" indent="-342900">
              <a:buFont typeface="Arial" panose="020B0604020202020204" pitchFamily="34" charset="0"/>
              <a:buChar char="•"/>
            </a:pPr>
            <a:r>
              <a:rPr lang="en-US" dirty="0"/>
              <a:t>Agencies will be more careful in constructing regulations to avoid ambiguity – yay!</a:t>
            </a:r>
          </a:p>
          <a:p>
            <a:pPr marL="342900" indent="-342900">
              <a:buFont typeface="Arial" panose="020B0604020202020204" pitchFamily="34" charset="0"/>
              <a:buChar char="•"/>
            </a:pPr>
            <a:r>
              <a:rPr lang="en-US" dirty="0"/>
              <a:t>Rules and regulations promulgated without clear legislative authority are ripe for attack – yay!</a:t>
            </a:r>
          </a:p>
          <a:p>
            <a:pPr marL="342900" indent="-342900">
              <a:buFont typeface="Arial" panose="020B0604020202020204" pitchFamily="34" charset="0"/>
              <a:buChar char="•"/>
            </a:pPr>
            <a:r>
              <a:rPr lang="en-US" dirty="0"/>
              <a:t>Congress will write unambiguous statutes with clearly defined terms - HAHAHAHAHA</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2339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17</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One under the radar </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pPr marL="342900" indent="-342900">
              <a:buFont typeface="Arial" panose="020B0604020202020204" pitchFamily="34" charset="0"/>
              <a:buChar char="•"/>
            </a:pPr>
            <a:r>
              <a:rPr lang="en-US" dirty="0"/>
              <a:t>SEC vs </a:t>
            </a:r>
            <a:r>
              <a:rPr lang="en-US" dirty="0" err="1"/>
              <a:t>Jarkesy</a:t>
            </a:r>
            <a:r>
              <a:rPr lang="en-US" dirty="0"/>
              <a:t> – Feds cannot have in-house administrative penalty assessors, teeing up the issue for States</a:t>
            </a:r>
          </a:p>
          <a:p>
            <a:pPr marL="342900" indent="-342900">
              <a:buFont typeface="Arial" panose="020B0604020202020204" pitchFamily="34" charset="0"/>
              <a:buChar char="•"/>
            </a:pPr>
            <a:endParaRPr lang="en-US" dirty="0"/>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783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388551-1A99-5636-D7AB-FD4EE011CDF9}"/>
            </a:ext>
          </a:extLst>
        </p:cNvPr>
        <p:cNvGrpSpPr/>
        <p:nvPr/>
      </p:nvGrpSpPr>
      <p:grpSpPr>
        <a:xfrm>
          <a:off x="0" y="0"/>
          <a:ext cx="0" cy="0"/>
          <a:chOff x="0" y="0"/>
          <a:chExt cx="0" cy="0"/>
        </a:xfrm>
      </p:grpSpPr>
      <p:sp>
        <p:nvSpPr>
          <p:cNvPr id="20" name="TextBox 19">
            <a:extLst>
              <a:ext uri="{FF2B5EF4-FFF2-40B4-BE49-F238E27FC236}">
                <a16:creationId xmlns:a16="http://schemas.microsoft.com/office/drawing/2014/main" id="{F719E855-DB61-5F8F-A565-87B122E5964F}"/>
              </a:ext>
            </a:extLst>
          </p:cNvPr>
          <p:cNvSpPr txBox="1"/>
          <p:nvPr/>
        </p:nvSpPr>
        <p:spPr>
          <a:xfrm>
            <a:off x="481012" y="5487500"/>
            <a:ext cx="9891712" cy="893762"/>
          </a:xfrm>
          <a:prstGeom prst="rect">
            <a:avLst/>
          </a:prstGeom>
          <a:noFill/>
        </p:spPr>
        <p:txBody>
          <a:bodyPr wrap="square" lIns="0" tIns="0" rIns="0" bIns="0" rtlCol="0" anchor="b">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900" dirty="0">
                <a:solidFill>
                  <a:schemeClr val="bg1"/>
                </a:solidFill>
                <a:latin typeface="Calibri" panose="020F0502020204030204" pitchFamily="34" charset="0"/>
                <a:ea typeface="Tahoma" panose="020B0604030504040204" pitchFamily="34" charset="0"/>
                <a:cs typeface="Calibri" panose="020F0502020204030204" pitchFamily="34" charset="0"/>
              </a:rPr>
              <a:t>© 2024 Snell &amp; Wilmer L.L.P. All rights reserved. The purpose of this presentation is to provide information on current topics of general interest, and nothing herein shall be construed to create, offer, or memorialize the existence of an attorney-client relationship. The content should not be considered legal advice or opinion, because it may not apply to the specific facts of a particular matter. As guidance in areas is constantly changing and evolving, you should consider checking for updated guidance, or consult with legal counsel, before making any decisions. The material in this presentation may not be reproduced, distributed, transmitted, cached or otherwise used, except with the express written consent of Snell &amp; Wilmer.</a:t>
            </a:r>
          </a:p>
        </p:txBody>
      </p:sp>
      <p:sp>
        <p:nvSpPr>
          <p:cNvPr id="21" name="TextBox 20">
            <a:extLst>
              <a:ext uri="{FF2B5EF4-FFF2-40B4-BE49-F238E27FC236}">
                <a16:creationId xmlns:a16="http://schemas.microsoft.com/office/drawing/2014/main" id="{5269394F-CC6E-F89C-D723-D89818A2A3EC}"/>
              </a:ext>
            </a:extLst>
          </p:cNvPr>
          <p:cNvSpPr txBox="1"/>
          <p:nvPr/>
        </p:nvSpPr>
        <p:spPr>
          <a:xfrm>
            <a:off x="481012" y="2901112"/>
            <a:ext cx="6008687" cy="616327"/>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kern="1200" spc="-80" dirty="0">
                <a:solidFill>
                  <a:schemeClr val="bg1"/>
                </a:solidFill>
                <a:latin typeface="Georgia" panose="02040502050405020303" pitchFamily="18" charset="0"/>
                <a:ea typeface="Palatino" pitchFamily="2" charset="77"/>
              </a:rPr>
              <a:t>Thank you!</a:t>
            </a:r>
          </a:p>
          <a:p>
            <a:endParaRPr lang="en-US" sz="4000" spc="-80" dirty="0">
              <a:solidFill>
                <a:schemeClr val="bg1"/>
              </a:solidFill>
              <a:latin typeface="Georgia" panose="02040502050405020303" pitchFamily="18" charset="0"/>
              <a:ea typeface="Palatino" pitchFamily="2" charset="77"/>
            </a:endParaRPr>
          </a:p>
        </p:txBody>
      </p:sp>
    </p:spTree>
    <p:extLst>
      <p:ext uri="{BB962C8B-B14F-4D97-AF65-F5344CB8AC3E}">
        <p14:creationId xmlns:p14="http://schemas.microsoft.com/office/powerpoint/2010/main" val="427808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2</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Your Permit</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EPA, ADEQ or County</a:t>
            </a:r>
          </a:p>
          <a:p>
            <a:pPr marL="342900" indent="-342900">
              <a:buFont typeface="Arial" panose="020B0604020202020204" pitchFamily="34" charset="0"/>
              <a:buChar char="•"/>
            </a:pPr>
            <a:r>
              <a:rPr lang="en-US" dirty="0"/>
              <a:t>Likely requires an inspection prior to operations beginning</a:t>
            </a:r>
          </a:p>
          <a:p>
            <a:pPr marL="342900" indent="-342900">
              <a:buFont typeface="Arial" panose="020B0604020202020204" pitchFamily="34" charset="0"/>
              <a:buChar char="•"/>
            </a:pPr>
            <a:r>
              <a:rPr lang="en-US" dirty="0"/>
              <a:t>Likely requires that you make facility available for inspections during operations</a:t>
            </a:r>
          </a:p>
          <a:p>
            <a:pPr marL="342900" indent="-342900">
              <a:buFont typeface="Arial" panose="020B0604020202020204" pitchFamily="34" charset="0"/>
              <a:buChar char="•"/>
            </a:pPr>
            <a:r>
              <a:rPr lang="en-US" dirty="0"/>
              <a:t>Government is not required to give you notice </a:t>
            </a:r>
          </a:p>
          <a:p>
            <a:pPr marL="342900" indent="-342900">
              <a:buFont typeface="Arial" panose="020B0604020202020204" pitchFamily="34" charset="0"/>
              <a:buChar char="•"/>
            </a:pPr>
            <a:r>
              <a:rPr lang="en-US" dirty="0"/>
              <a:t>BUT, a surprise inspection involves risk to both sides (more later)</a:t>
            </a:r>
          </a:p>
          <a:p>
            <a:pPr marL="342900" indent="-342900">
              <a:buFont typeface="Arial" panose="020B0604020202020204" pitchFamily="34" charset="0"/>
              <a:buChar char="•"/>
            </a:pPr>
            <a:r>
              <a:rPr lang="en-US" dirty="0"/>
              <a:t>If you have a dispute, try and tee it up before the inspection. Don’t have the inspector be surprised</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7684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3</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The Inspector</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Is she really your friend?</a:t>
            </a:r>
          </a:p>
          <a:p>
            <a:pPr marL="342900" indent="-342900">
              <a:buFont typeface="Arial" panose="020B0604020202020204" pitchFamily="34" charset="0"/>
              <a:buChar char="•"/>
            </a:pPr>
            <a:r>
              <a:rPr lang="en-US" dirty="0"/>
              <a:t>May, or may not, act like one</a:t>
            </a:r>
          </a:p>
          <a:p>
            <a:pPr marL="342900" indent="-342900">
              <a:buFont typeface="Arial" panose="020B0604020202020204" pitchFamily="34" charset="0"/>
              <a:buChar char="•"/>
            </a:pPr>
            <a:r>
              <a:rPr lang="en-US" dirty="0"/>
              <a:t>Unless you are REALLY sure, assume they are not</a:t>
            </a:r>
          </a:p>
          <a:p>
            <a:pPr marL="342900" indent="-342900">
              <a:buFont typeface="Arial" panose="020B0604020202020204" pitchFamily="34" charset="0"/>
              <a:buChar char="•"/>
            </a:pPr>
            <a:r>
              <a:rPr lang="en-US" dirty="0"/>
              <a:t>Even the friend may turn on you</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3201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4</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Announced Inspection - 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BE PREPARED</a:t>
            </a:r>
          </a:p>
          <a:p>
            <a:pPr marL="342900" indent="-342900">
              <a:buFont typeface="Arial" panose="020B0604020202020204" pitchFamily="34" charset="0"/>
              <a:buChar char="•"/>
            </a:pPr>
            <a:r>
              <a:rPr lang="en-US" dirty="0"/>
              <a:t>No excuses</a:t>
            </a:r>
          </a:p>
          <a:p>
            <a:pPr marL="342900" indent="-342900">
              <a:buFont typeface="Arial" panose="020B0604020202020204" pitchFamily="34" charset="0"/>
              <a:buChar char="•"/>
            </a:pPr>
            <a:r>
              <a:rPr lang="en-US" dirty="0"/>
              <a:t>Paperwork and documentation available</a:t>
            </a:r>
          </a:p>
          <a:p>
            <a:pPr marL="342900" indent="-342900">
              <a:buFont typeface="Arial" panose="020B0604020202020204" pitchFamily="34" charset="0"/>
              <a:buChar char="•"/>
            </a:pPr>
            <a:r>
              <a:rPr lang="en-US" dirty="0"/>
              <a:t>Equipment accurately listed and functioning</a:t>
            </a:r>
          </a:p>
          <a:p>
            <a:pPr marL="342900" indent="-342900">
              <a:buFont typeface="Arial" panose="020B0604020202020204" pitchFamily="34" charset="0"/>
              <a:buChar char="•"/>
            </a:pPr>
            <a:r>
              <a:rPr lang="en-US" dirty="0"/>
              <a:t>Proper and knowledgeable personnel present</a:t>
            </a:r>
          </a:p>
          <a:p>
            <a:pPr marL="342900" indent="-342900">
              <a:buFont typeface="Arial" panose="020B0604020202020204" pitchFamily="34" charset="0"/>
              <a:buChar char="•"/>
            </a:pPr>
            <a:r>
              <a:rPr lang="en-US" dirty="0"/>
              <a:t>Familiar with all permit conditions</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713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5</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Announced Inspection - II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Make sure inspector is prepared</a:t>
            </a:r>
          </a:p>
          <a:p>
            <a:pPr marL="342900" indent="-342900">
              <a:buFont typeface="Arial" panose="020B0604020202020204" pitchFamily="34" charset="0"/>
              <a:buChar char="•"/>
            </a:pPr>
            <a:r>
              <a:rPr lang="en-US" dirty="0"/>
              <a:t>All safety training/instruction completed as required for entry/exposure</a:t>
            </a:r>
          </a:p>
          <a:p>
            <a:pPr marL="342900" indent="-342900">
              <a:buFont typeface="Arial" panose="020B0604020202020204" pitchFamily="34" charset="0"/>
              <a:buChar char="•"/>
            </a:pPr>
            <a:r>
              <a:rPr lang="en-US" dirty="0"/>
              <a:t>If not, make clear entry will be limited/prohibited – and stick to it</a:t>
            </a:r>
          </a:p>
          <a:p>
            <a:pPr marL="342900" indent="-342900">
              <a:buFont typeface="Arial" panose="020B0604020202020204" pitchFamily="34" charset="0"/>
              <a:buChar char="•"/>
            </a:pPr>
            <a:r>
              <a:rPr lang="en-US" dirty="0"/>
              <a:t>Make clear any areas not subject to permit are off-limits</a:t>
            </a:r>
          </a:p>
          <a:p>
            <a:pPr marL="342900" indent="-342900">
              <a:buFont typeface="Arial" panose="020B0604020202020204" pitchFamily="34" charset="0"/>
              <a:buChar char="•"/>
            </a:pPr>
            <a:r>
              <a:rPr lang="en-US" dirty="0"/>
              <a:t>Get list of all people being brought in/check them and their credentials and safety compliance</a:t>
            </a:r>
          </a:p>
          <a:p>
            <a:pPr marL="342900" indent="-342900">
              <a:buFont typeface="Arial" panose="020B0604020202020204" pitchFamily="34" charset="0"/>
              <a:buChar char="•"/>
            </a:pPr>
            <a:endParaRPr lang="en-US" dirty="0"/>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010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6</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Announced Inspection - III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Be Polite and Professional</a:t>
            </a:r>
          </a:p>
          <a:p>
            <a:pPr marL="342900" indent="-342900">
              <a:buFont typeface="Arial" panose="020B0604020202020204" pitchFamily="34" charset="0"/>
              <a:buChar char="•"/>
            </a:pPr>
            <a:r>
              <a:rPr lang="en-US" dirty="0"/>
              <a:t>Have a single person designated to answer questions (at least per unit)</a:t>
            </a:r>
          </a:p>
          <a:p>
            <a:pPr marL="342900" indent="-342900">
              <a:buFont typeface="Arial" panose="020B0604020202020204" pitchFamily="34" charset="0"/>
              <a:buChar char="•"/>
            </a:pPr>
            <a:r>
              <a:rPr lang="en-US" dirty="0"/>
              <a:t>Keep answers short and direct – don’t eagerly wish to demonstrate your knowledge</a:t>
            </a:r>
          </a:p>
          <a:p>
            <a:pPr marL="342900" indent="-342900">
              <a:buFont typeface="Arial" panose="020B0604020202020204" pitchFamily="34" charset="0"/>
              <a:buChar char="•"/>
            </a:pPr>
            <a:r>
              <a:rPr lang="en-US" dirty="0"/>
              <a:t>Be VERY careful about answering any questions outside direct permitting issues</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8307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7</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Announced Inspection - IV</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You know you have a problem</a:t>
            </a:r>
          </a:p>
          <a:p>
            <a:pPr marL="342900" indent="-342900">
              <a:buFont typeface="Arial" panose="020B0604020202020204" pitchFamily="34" charset="0"/>
              <a:buChar char="•"/>
            </a:pPr>
            <a:r>
              <a:rPr lang="en-US" dirty="0"/>
              <a:t>Consider having an attorney present (may short circuit the inspection)</a:t>
            </a:r>
          </a:p>
          <a:p>
            <a:pPr marL="342900" indent="-342900">
              <a:buFont typeface="Arial" panose="020B0604020202020204" pitchFamily="34" charset="0"/>
              <a:buChar char="•"/>
            </a:pPr>
            <a:r>
              <a:rPr lang="en-US" dirty="0"/>
              <a:t>Announce the problem, do not wait for them to find it</a:t>
            </a:r>
          </a:p>
          <a:p>
            <a:pPr marL="342900" indent="-342900">
              <a:buFont typeface="Arial" panose="020B0604020202020204" pitchFamily="34" charset="0"/>
              <a:buChar char="•"/>
            </a:pPr>
            <a:r>
              <a:rPr lang="en-US" dirty="0"/>
              <a:t>BUT do not answer questions on:</a:t>
            </a:r>
          </a:p>
          <a:p>
            <a:pPr marL="690563" lvl="1" indent="-342900">
              <a:buFont typeface="Arial" panose="020B0604020202020204" pitchFamily="34" charset="0"/>
              <a:buChar char="•"/>
            </a:pPr>
            <a:r>
              <a:rPr lang="en-US" dirty="0"/>
              <a:t>How long the problem has existed – unless absolutely sure</a:t>
            </a:r>
          </a:p>
          <a:p>
            <a:pPr marL="690563" lvl="1" indent="-342900">
              <a:buFont typeface="Arial" panose="020B0604020202020204" pitchFamily="34" charset="0"/>
              <a:buChar char="•"/>
            </a:pPr>
            <a:r>
              <a:rPr lang="en-US" dirty="0"/>
              <a:t>Why the problem exists – refer to counsel/not at liberty to say</a:t>
            </a:r>
          </a:p>
          <a:p>
            <a:pPr marL="690563" lvl="1" indent="-342900">
              <a:buFont typeface="Arial" panose="020B0604020202020204" pitchFamily="34" charset="0"/>
              <a:buChar char="•"/>
            </a:pPr>
            <a:r>
              <a:rPr lang="en-US" dirty="0"/>
              <a:t>When the problem will be resolved – unless absolutely sure</a:t>
            </a:r>
          </a:p>
          <a:p>
            <a:pPr lvl="1" indent="0">
              <a:buNone/>
            </a:pPr>
            <a:r>
              <a:rPr lang="en-US" dirty="0"/>
              <a:t>NOTE: You should have reported this before. Cover-up usually worse than the crime</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7315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8</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Unannounced Inspection - 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Or if inspector cannot comply with safety requirements</a:t>
            </a:r>
          </a:p>
          <a:p>
            <a:pPr marL="342900" indent="-342900">
              <a:buFont typeface="Arial" panose="020B0604020202020204" pitchFamily="34" charset="0"/>
              <a:buChar char="•"/>
            </a:pPr>
            <a:r>
              <a:rPr lang="en-US" dirty="0"/>
              <a:t>Decide whether to refuse entry</a:t>
            </a:r>
          </a:p>
          <a:p>
            <a:pPr marL="342900" indent="-342900">
              <a:buFont typeface="Arial" panose="020B0604020202020204" pitchFamily="34" charset="0"/>
              <a:buChar char="•"/>
            </a:pPr>
            <a:r>
              <a:rPr lang="en-US" dirty="0"/>
              <a:t>Agency will likely obtain a warrant, and return in a very bad mood</a:t>
            </a:r>
          </a:p>
          <a:p>
            <a:pPr marL="342900" indent="-342900">
              <a:buFont typeface="Arial" panose="020B0604020202020204" pitchFamily="34" charset="0"/>
              <a:buChar char="•"/>
            </a:pPr>
            <a:r>
              <a:rPr lang="en-US" dirty="0"/>
              <a:t>If you do not have the right people available, or will cause significant disruption to operations or a potential safety issue, may be the correct decision</a:t>
            </a:r>
          </a:p>
          <a:p>
            <a:pPr marL="342900" indent="-342900">
              <a:buFont typeface="Arial" panose="020B0604020202020204" pitchFamily="34" charset="0"/>
              <a:buChar char="•"/>
            </a:pPr>
            <a:r>
              <a:rPr lang="en-US" dirty="0"/>
              <a:t>Provide explanation in writing ASAP</a:t>
            </a:r>
          </a:p>
          <a:p>
            <a:pPr marL="342900" indent="-342900">
              <a:buFont typeface="Arial" panose="020B0604020202020204" pitchFamily="34" charset="0"/>
              <a:buChar char="•"/>
            </a:pPr>
            <a:r>
              <a:rPr lang="en-US" dirty="0"/>
              <a:t>Better be fully prepared when they return</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7044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19C302-0140-5C7C-29C2-424137990567}"/>
              </a:ext>
            </a:extLst>
          </p:cNvPr>
          <p:cNvSpPr>
            <a:spLocks noGrp="1"/>
          </p:cNvSpPr>
          <p:nvPr>
            <p:ph type="sldNum" sz="quarter" idx="11"/>
          </p:nvPr>
        </p:nvSpPr>
        <p:spPr/>
        <p:txBody>
          <a:bodyPr/>
          <a:lstStyle/>
          <a:p>
            <a:fld id="{B586A999-2646-4CE0-998F-9298E81F8FDE}" type="slidenum">
              <a:rPr lang="en-US" smtClean="0"/>
              <a:pPr/>
              <a:t>9</a:t>
            </a:fld>
            <a:endParaRPr lang="en-US" dirty="0"/>
          </a:p>
        </p:txBody>
      </p:sp>
      <p:sp>
        <p:nvSpPr>
          <p:cNvPr id="7" name="Title 6">
            <a:extLst>
              <a:ext uri="{FF2B5EF4-FFF2-40B4-BE49-F238E27FC236}">
                <a16:creationId xmlns:a16="http://schemas.microsoft.com/office/drawing/2014/main" id="{96C80991-820D-7D5F-5F78-3EC3C7D26244}"/>
              </a:ext>
            </a:extLst>
          </p:cNvPr>
          <p:cNvSpPr>
            <a:spLocks noGrp="1"/>
          </p:cNvSpPr>
          <p:nvPr>
            <p:ph type="title"/>
          </p:nvPr>
        </p:nvSpPr>
        <p:spPr/>
        <p:txBody>
          <a:bodyPr/>
          <a:lstStyle/>
          <a:p>
            <a:r>
              <a:rPr lang="en-US" dirty="0"/>
              <a:t>Unannounced Inspection - II</a:t>
            </a:r>
          </a:p>
        </p:txBody>
      </p:sp>
      <p:sp>
        <p:nvSpPr>
          <p:cNvPr id="6" name="Content Placeholder 5">
            <a:extLst>
              <a:ext uri="{FF2B5EF4-FFF2-40B4-BE49-F238E27FC236}">
                <a16:creationId xmlns:a16="http://schemas.microsoft.com/office/drawing/2014/main" id="{0979B33D-E905-79EE-D1C5-BAF23F14A52B}"/>
              </a:ext>
            </a:extLst>
          </p:cNvPr>
          <p:cNvSpPr>
            <a:spLocks noGrp="1"/>
          </p:cNvSpPr>
          <p:nvPr>
            <p:ph idx="1"/>
          </p:nvPr>
        </p:nvSpPr>
        <p:spPr/>
        <p:txBody>
          <a:bodyPr/>
          <a:lstStyle/>
          <a:p>
            <a:r>
              <a:rPr lang="en-US" dirty="0"/>
              <a:t>Provide minimal cooperation</a:t>
            </a:r>
          </a:p>
          <a:p>
            <a:pPr marL="342900" indent="-342900">
              <a:buFont typeface="Arial" panose="020B0604020202020204" pitchFamily="34" charset="0"/>
              <a:buChar char="•"/>
            </a:pPr>
            <a:r>
              <a:rPr lang="en-US" dirty="0"/>
              <a:t>Provide all required documentation</a:t>
            </a:r>
          </a:p>
          <a:p>
            <a:pPr marL="342900" indent="-342900">
              <a:buFont typeface="Arial" panose="020B0604020202020204" pitchFamily="34" charset="0"/>
              <a:buChar char="•"/>
            </a:pPr>
            <a:r>
              <a:rPr lang="en-US" dirty="0"/>
              <a:t>Escort to all permitted operation facilities and equipment</a:t>
            </a:r>
          </a:p>
          <a:p>
            <a:pPr marL="342900" indent="-342900">
              <a:buFont typeface="Arial" panose="020B0604020202020204" pitchFamily="34" charset="0"/>
              <a:buChar char="•"/>
            </a:pPr>
            <a:r>
              <a:rPr lang="en-US" dirty="0"/>
              <a:t>Do not turn anything on just because they want to see it go</a:t>
            </a:r>
          </a:p>
          <a:p>
            <a:pPr marL="342900" indent="-342900">
              <a:buFont typeface="Arial" panose="020B0604020202020204" pitchFamily="34" charset="0"/>
              <a:buChar char="•"/>
            </a:pPr>
            <a:r>
              <a:rPr lang="en-US" dirty="0"/>
              <a:t>Do not answer anything other than basic questions – if they want better information they should have provided notice so that the right people could be there to answer their questions</a:t>
            </a:r>
          </a:p>
        </p:txBody>
      </p:sp>
      <p:sp>
        <p:nvSpPr>
          <p:cNvPr id="2" name="Footer Placeholder 2">
            <a:extLst>
              <a:ext uri="{FF2B5EF4-FFF2-40B4-BE49-F238E27FC236}">
                <a16:creationId xmlns:a16="http://schemas.microsoft.com/office/drawing/2014/main" id="{1C0C70DD-E87E-5223-5AB6-9AF57BF8DC4E}"/>
              </a:ext>
            </a:extLst>
          </p:cNvPr>
          <p:cNvSpPr txBox="1">
            <a:spLocks/>
          </p:cNvSpPr>
          <p:nvPr/>
        </p:nvSpPr>
        <p:spPr>
          <a:xfrm>
            <a:off x="2861278" y="6411773"/>
            <a:ext cx="8849710" cy="457200"/>
          </a:xfrm>
          <a:prstGeom prst="rect">
            <a:avLst/>
          </a:prstGeom>
        </p:spPr>
        <p:txBody>
          <a:bodyPr lIns="0" tIns="0" rIns="0" bIns="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50000"/>
              </a:lnSpc>
            </a:pPr>
            <a:r>
              <a:rPr lang="en-US" sz="700" spc="60" baseline="0" dirty="0">
                <a:solidFill>
                  <a:schemeClr val="accent2"/>
                </a:solidFill>
                <a:latin typeface="Calibri" panose="020F0502020204030204" pitchFamily="34" charset="0"/>
                <a:cs typeface="Calibri" panose="020F0502020204030204" pitchFamily="34" charset="0"/>
              </a:rPr>
              <a:t>Insert Presentation Title Here</a:t>
            </a:r>
          </a:p>
          <a:p>
            <a:pPr algn="r">
              <a:lnSpc>
                <a:spcPct val="150000"/>
              </a:lnSpc>
            </a:pPr>
            <a:endParaRPr lang="en-US" sz="700" spc="60" baseline="0"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6930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nell">
  <a:themeElements>
    <a:clrScheme name="Snell &amp; Wilmer">
      <a:dk1>
        <a:srgbClr val="1D2437"/>
      </a:dk1>
      <a:lt1>
        <a:srgbClr val="FFFFFF"/>
      </a:lt1>
      <a:dk2>
        <a:srgbClr val="1C2336"/>
      </a:dk2>
      <a:lt2>
        <a:srgbClr val="EBE3D6"/>
      </a:lt2>
      <a:accent1>
        <a:srgbClr val="CF8660"/>
      </a:accent1>
      <a:accent2>
        <a:srgbClr val="5B8DAC"/>
      </a:accent2>
      <a:accent3>
        <a:srgbClr val="EBE2D6"/>
      </a:accent3>
      <a:accent4>
        <a:srgbClr val="848C90"/>
      </a:accent4>
      <a:accent5>
        <a:srgbClr val="783A2E"/>
      </a:accent5>
      <a:accent6>
        <a:srgbClr val="86A773"/>
      </a:accent6>
      <a:hlink>
        <a:srgbClr val="243863"/>
      </a:hlink>
      <a:folHlink>
        <a:srgbClr val="5C8DAD"/>
      </a:folHlink>
    </a:clrScheme>
    <a:fontScheme name="2924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_Powerpoint.pptx" id="{F56ABE67-E099-4D3C-830F-223E7F0F47FF}" vid="{9F34DFB4-1900-450C-A59D-7925200533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EF7E8A5F1DC94BB356CAD0ED5EC956" ma:contentTypeVersion="4" ma:contentTypeDescription="Create a new document." ma:contentTypeScope="" ma:versionID="c3099cc4ec67689a13c4f7b929aea256">
  <xsd:schema xmlns:xsd="http://www.w3.org/2001/XMLSchema" xmlns:xs="http://www.w3.org/2001/XMLSchema" xmlns:p="http://schemas.microsoft.com/office/2006/metadata/properties" xmlns:ns2="105200bd-6618-4413-b5a1-b06f830393be" xmlns:ns3="b89e777d-3dfe-41d9-8942-8b464df057a6" targetNamespace="http://schemas.microsoft.com/office/2006/metadata/properties" ma:root="true" ma:fieldsID="2d4134eb17e2ccaea8eb39e20636901a" ns2:_="" ns3:_="">
    <xsd:import namespace="105200bd-6618-4413-b5a1-b06f830393be"/>
    <xsd:import namespace="b89e777d-3dfe-41d9-8942-8b464df057a6"/>
    <xsd:element name="properties">
      <xsd:complexType>
        <xsd:sequence>
          <xsd:element name="documentManagement">
            <xsd:complexType>
              <xsd:all>
                <xsd:element ref="ns2:Date" minOccurs="0"/>
                <xsd:element ref="ns2:Logo"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200bd-6618-4413-b5a1-b06f830393be" elementFormDefault="qualified">
    <xsd:import namespace="http://schemas.microsoft.com/office/2006/documentManagement/types"/>
    <xsd:import namespace="http://schemas.microsoft.com/office/infopath/2007/PartnerControls"/>
    <xsd:element name="Date" ma:index="4" nillable="true" ma:displayName="Date" ma:format="DateOnly" ma:internalName="Date" ma:readOnly="false">
      <xsd:simpleType>
        <xsd:restriction base="dms:DateTime"/>
      </xsd:simpleType>
    </xsd:element>
    <xsd:element name="Logo" ma:index="5" nillable="true" ma:displayName="Logo" ma:format="Image" ma:internalName="Logo"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89e777d-3dfe-41d9-8942-8b464df057a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ogo xmlns="105200bd-6618-4413-b5a1-b06f830393be">
      <Url xsi:nil="true"/>
      <Description xsi:nil="true"/>
    </Logo>
    <Date xmlns="105200bd-6618-4413-b5a1-b06f830393be" xsi:nil="true"/>
    <SharedWithUsers xmlns="b89e777d-3dfe-41d9-8942-8b464df057a6">
      <UserInfo>
        <DisplayName/>
        <AccountId xsi:nil="true"/>
        <AccountType/>
      </UserInfo>
    </SharedWithUsers>
  </documentManagement>
</p:properties>
</file>

<file path=customXml/itemProps1.xml><?xml version="1.0" encoding="utf-8"?>
<ds:datastoreItem xmlns:ds="http://schemas.openxmlformats.org/officeDocument/2006/customXml" ds:itemID="{C1F23ED1-3F3F-4396-A0EC-B7456039A644}">
  <ds:schemaRefs>
    <ds:schemaRef ds:uri="http://schemas.microsoft.com/sharepoint/v3/contenttype/forms"/>
  </ds:schemaRefs>
</ds:datastoreItem>
</file>

<file path=customXml/itemProps2.xml><?xml version="1.0" encoding="utf-8"?>
<ds:datastoreItem xmlns:ds="http://schemas.openxmlformats.org/officeDocument/2006/customXml" ds:itemID="{7D598237-1B02-4934-B557-E0B4DB06A0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200bd-6618-4413-b5a1-b06f830393be"/>
    <ds:schemaRef ds:uri="b89e777d-3dfe-41d9-8942-8b464df057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F40479-4AB7-4A5E-8C8D-D386215A473D}">
  <ds:schemaRefs>
    <ds:schemaRef ds:uri="http://purl.org/dc/dcmitype/"/>
    <ds:schemaRef ds:uri="http://purl.org/dc/elements/1.1/"/>
    <ds:schemaRef ds:uri="b89e777d-3dfe-41d9-8942-8b464df057a6"/>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http://purl.org/dc/terms/"/>
    <ds:schemaRef ds:uri="http://schemas.microsoft.com/office/infopath/2007/PartnerControls"/>
    <ds:schemaRef ds:uri="105200bd-6618-4413-b5a1-b06f830393be"/>
  </ds:schemaRefs>
</ds:datastoreItem>
</file>

<file path=docProps/app.xml><?xml version="1.0" encoding="utf-8"?>
<Properties xmlns="http://schemas.openxmlformats.org/officeDocument/2006/extended-properties" xmlns:vt="http://schemas.openxmlformats.org/officeDocument/2006/docPropsVTypes">
  <Template>TEMPLATE_Powerpoint</Template>
  <TotalTime>89</TotalTime>
  <Words>1085</Words>
  <Application>Microsoft Office PowerPoint</Application>
  <PresentationFormat>Widescreen</PresentationFormat>
  <Paragraphs>131</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Georgia</vt:lpstr>
      <vt:lpstr>Helvetica Neue</vt:lpstr>
      <vt:lpstr>System Font Regular</vt:lpstr>
      <vt:lpstr>Tahoma</vt:lpstr>
      <vt:lpstr>Snell</vt:lpstr>
      <vt:lpstr>What To Do – and What Not To Do – During Your Inspection</vt:lpstr>
      <vt:lpstr>Your Permit</vt:lpstr>
      <vt:lpstr>The Inspector</vt:lpstr>
      <vt:lpstr>Announced Inspection - I</vt:lpstr>
      <vt:lpstr>Announced Inspection - II</vt:lpstr>
      <vt:lpstr>Announced Inspection - III</vt:lpstr>
      <vt:lpstr>Announced Inspection - IV</vt:lpstr>
      <vt:lpstr>Unannounced Inspection - I</vt:lpstr>
      <vt:lpstr>Unannounced Inspection - II</vt:lpstr>
      <vt:lpstr>All Inspections -I</vt:lpstr>
      <vt:lpstr>All Inspections - II</vt:lpstr>
      <vt:lpstr>All Inspections - III</vt:lpstr>
      <vt:lpstr>All inspections - IV</vt:lpstr>
      <vt:lpstr>The Follow Up – NOC or NOV</vt:lpstr>
      <vt:lpstr>And now for something completely different</vt:lpstr>
      <vt:lpstr>Likely fallout</vt:lpstr>
      <vt:lpstr>One under the radar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 and What Not To Do – During Your Inspection</dc:title>
  <dc:creator>Hernandez, Elysa</dc:creator>
  <cp:lastModifiedBy>Klein, Mitchell</cp:lastModifiedBy>
  <cp:revision>7</cp:revision>
  <dcterms:created xsi:type="dcterms:W3CDTF">2024-08-19T17:55:21Z</dcterms:created>
  <dcterms:modified xsi:type="dcterms:W3CDTF">2024-09-16T16:41:49Z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0x01010037EF7E8A5F1DC94BB356CAD0ED5EC956</vt:lpwstr>
  </property>
</Properties>
</file>